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41"/>
  </p:notesMasterIdLst>
  <p:handoutMasterIdLst>
    <p:handoutMasterId r:id="rId42"/>
  </p:handoutMasterIdLst>
  <p:sldIdLst>
    <p:sldId id="269" r:id="rId5"/>
    <p:sldId id="267" r:id="rId6"/>
    <p:sldId id="270" r:id="rId7"/>
    <p:sldId id="271" r:id="rId8"/>
    <p:sldId id="272" r:id="rId9"/>
    <p:sldId id="306" r:id="rId10"/>
    <p:sldId id="258" r:id="rId11"/>
    <p:sldId id="274" r:id="rId12"/>
    <p:sldId id="275" r:id="rId13"/>
    <p:sldId id="276" r:id="rId14"/>
    <p:sldId id="277" r:id="rId15"/>
    <p:sldId id="278" r:id="rId16"/>
    <p:sldId id="279" r:id="rId17"/>
    <p:sldId id="280" r:id="rId18"/>
    <p:sldId id="281" r:id="rId19"/>
    <p:sldId id="282" r:id="rId20"/>
    <p:sldId id="283" r:id="rId21"/>
    <p:sldId id="284" r:id="rId22"/>
    <p:sldId id="296" r:id="rId23"/>
    <p:sldId id="285" r:id="rId24"/>
    <p:sldId id="286" r:id="rId25"/>
    <p:sldId id="291" r:id="rId26"/>
    <p:sldId id="289" r:id="rId27"/>
    <p:sldId id="290" r:id="rId28"/>
    <p:sldId id="288" r:id="rId29"/>
    <p:sldId id="292" r:id="rId30"/>
    <p:sldId id="298" r:id="rId31"/>
    <p:sldId id="293" r:id="rId32"/>
    <p:sldId id="299" r:id="rId33"/>
    <p:sldId id="294" r:id="rId34"/>
    <p:sldId id="300" r:id="rId35"/>
    <p:sldId id="302" r:id="rId36"/>
    <p:sldId id="303" r:id="rId37"/>
    <p:sldId id="304" r:id="rId38"/>
    <p:sldId id="305" r:id="rId39"/>
    <p:sldId id="301"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F497D"/>
    <a:srgbClr val="EFEDE3"/>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06799F8-075E-4A3A-A7F6-7FBC6576F1A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826" autoAdjust="0"/>
  </p:normalViewPr>
  <p:slideViewPr>
    <p:cSldViewPr snapToGrid="0">
      <p:cViewPr varScale="1">
        <p:scale>
          <a:sx n="107" d="100"/>
          <a:sy n="107" d="100"/>
        </p:scale>
        <p:origin x="750" y="1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3" d="100"/>
          <a:sy n="63" d="100"/>
        </p:scale>
        <p:origin x="22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47F476-161E-4A04-A0FB-965A0EEB43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32E49AB-875B-42C8-941C-0DE0DBD2D3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66B955-9ABA-47D4-BA0F-43D209E6DE06}" type="datetimeFigureOut">
              <a:rPr lang="en-US" smtClean="0"/>
              <a:t>5/6/2020</a:t>
            </a:fld>
            <a:endParaRPr lang="en-US" dirty="0"/>
          </a:p>
        </p:txBody>
      </p:sp>
      <p:sp>
        <p:nvSpPr>
          <p:cNvPr id="4" name="Footer Placeholder 3">
            <a:extLst>
              <a:ext uri="{FF2B5EF4-FFF2-40B4-BE49-F238E27FC236}">
                <a16:creationId xmlns:a16="http://schemas.microsoft.com/office/drawing/2014/main" id="{23EFBA4A-EC84-4A1C-951D-F76333FEEC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085306-E124-4DA3-9455-10E28A78FE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FAA0D8-202C-4D3D-887A-429ECB6FFB65}" type="slidenum">
              <a:rPr lang="en-US" smtClean="0"/>
              <a:t>‹#›</a:t>
            </a:fld>
            <a:endParaRPr lang="en-US" dirty="0"/>
          </a:p>
        </p:txBody>
      </p:sp>
    </p:spTree>
    <p:extLst>
      <p:ext uri="{BB962C8B-B14F-4D97-AF65-F5344CB8AC3E}">
        <p14:creationId xmlns:p14="http://schemas.microsoft.com/office/powerpoint/2010/main" val="22334069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FEFED2-25EE-48D3-ACA8-561815046186}" type="datetimeFigureOut">
              <a:rPr lang="en-US" smtClean="0"/>
              <a:t>5/6/2020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F8ECD6-E2E8-4EED-B48B-7964086A3A24}" type="slidenum">
              <a:rPr lang="en-US" smtClean="0"/>
              <a:t>‹#›</a:t>
            </a:fld>
            <a:endParaRPr lang="en-US"/>
          </a:p>
        </p:txBody>
      </p:sp>
    </p:spTree>
    <p:extLst>
      <p:ext uri="{BB962C8B-B14F-4D97-AF65-F5344CB8AC3E}">
        <p14:creationId xmlns:p14="http://schemas.microsoft.com/office/powerpoint/2010/main" val="3702099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F8ECD6-E2E8-4EED-B48B-7964086A3A24}" type="slidenum">
              <a:rPr lang="en-US" smtClean="0"/>
              <a:t>36</a:t>
            </a:fld>
            <a:endParaRPr lang="en-US"/>
          </a:p>
        </p:txBody>
      </p:sp>
    </p:spTree>
    <p:extLst>
      <p:ext uri="{BB962C8B-B14F-4D97-AF65-F5344CB8AC3E}">
        <p14:creationId xmlns:p14="http://schemas.microsoft.com/office/powerpoint/2010/main" val="1133497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15128" y="1397977"/>
            <a:ext cx="8361229" cy="3007447"/>
          </a:xfrm>
        </p:spPr>
        <p:txBody>
          <a:bodyPr anchor="ctr" anchorCtr="0">
            <a:noAutofit/>
          </a:bodyPr>
          <a:lstStyle>
            <a:lvl1pPr algn="ctr">
              <a:defRPr sz="6600" cap="none"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2679906" y="4475023"/>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B77EF04-6424-4B70-94D1-FC932CBBDD9B}" type="datetimeFigureOut">
              <a:rPr lang="en-US" noProof="0" smtClean="0"/>
              <a:t>5/6/2020</a:t>
            </a:fld>
            <a:endParaRPr lang="en-US" noProof="0"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n-US" noProof="0" dirty="0"/>
              <a:t>Add a footer </a:t>
            </a: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B38049E5-7B53-4E85-8972-7D6C4BCE5BB9}" type="slidenum">
              <a:rPr lang="en-US" noProof="0" smtClean="0"/>
              <a:t>‹#›</a:t>
            </a:fld>
            <a:endParaRPr lang="en-US" noProof="0" dirty="0"/>
          </a:p>
        </p:txBody>
      </p:sp>
      <p:sp>
        <p:nvSpPr>
          <p:cNvPr id="13" name="L-Shape 12">
            <a:extLst>
              <a:ext uri="{FF2B5EF4-FFF2-40B4-BE49-F238E27FC236}">
                <a16:creationId xmlns:a16="http://schemas.microsoft.com/office/drawing/2014/main" id="{79965FD7-DA9A-4AFB-B8C8-34AC1FEE9F72}"/>
              </a:ext>
            </a:extLst>
          </p:cNvPr>
          <p:cNvSpPr/>
          <p:nvPr userDrawn="1"/>
        </p:nvSpPr>
        <p:spPr>
          <a:xfrm flipV="1">
            <a:off x="887674" y="726883"/>
            <a:ext cx="2772000" cy="4158497"/>
          </a:xfrm>
          <a:prstGeom prst="corner">
            <a:avLst>
              <a:gd name="adj1" fmla="val 7397"/>
              <a:gd name="adj2" fmla="val 7750"/>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5" name="L-Shape 14">
            <a:extLst>
              <a:ext uri="{FF2B5EF4-FFF2-40B4-BE49-F238E27FC236}">
                <a16:creationId xmlns:a16="http://schemas.microsoft.com/office/drawing/2014/main" id="{92465177-72B9-4DCF-8F98-0C79F3EE32EC}"/>
              </a:ext>
            </a:extLst>
          </p:cNvPr>
          <p:cNvSpPr/>
          <p:nvPr userDrawn="1"/>
        </p:nvSpPr>
        <p:spPr>
          <a:xfrm rot="10800000" flipV="1">
            <a:off x="8532326" y="1820272"/>
            <a:ext cx="2772000" cy="4158497"/>
          </a:xfrm>
          <a:prstGeom prst="corner">
            <a:avLst>
              <a:gd name="adj1" fmla="val 7397"/>
              <a:gd name="adj2" fmla="val 7750"/>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8" name="L-Shape 7">
            <a:extLst>
              <a:ext uri="{FF2B5EF4-FFF2-40B4-BE49-F238E27FC236}">
                <a16:creationId xmlns:a16="http://schemas.microsoft.com/office/drawing/2014/main" id="{B5516E7A-AEB0-4772-8098-8B0F8B5F1126}"/>
              </a:ext>
            </a:extLst>
          </p:cNvPr>
          <p:cNvSpPr/>
          <p:nvPr userDrawn="1"/>
        </p:nvSpPr>
        <p:spPr>
          <a:xfrm flipV="1">
            <a:off x="752858" y="609652"/>
            <a:ext cx="3152309" cy="4408489"/>
          </a:xfrm>
          <a:prstGeom prst="corner">
            <a:avLst>
              <a:gd name="adj1" fmla="val 6149"/>
              <a:gd name="adj2" fmla="val 6814"/>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2" name="L-Shape 11">
            <a:extLst>
              <a:ext uri="{FF2B5EF4-FFF2-40B4-BE49-F238E27FC236}">
                <a16:creationId xmlns:a16="http://schemas.microsoft.com/office/drawing/2014/main" id="{E864F603-D3F0-4241-9005-3F6C3BD62BEF}"/>
              </a:ext>
            </a:extLst>
          </p:cNvPr>
          <p:cNvSpPr/>
          <p:nvPr userDrawn="1"/>
        </p:nvSpPr>
        <p:spPr>
          <a:xfrm flipH="1">
            <a:off x="8286318" y="1685652"/>
            <a:ext cx="3152309" cy="4408489"/>
          </a:xfrm>
          <a:prstGeom prst="corner">
            <a:avLst>
              <a:gd name="adj1" fmla="val 6773"/>
              <a:gd name="adj2" fmla="val 6814"/>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0129581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685800"/>
            <a:ext cx="9601200" cy="1485900"/>
          </a:xfrm>
        </p:spPr>
        <p:txBody>
          <a:bodyPr>
            <a:normAutofit/>
          </a:bodyPr>
          <a:lstStyle>
            <a:lvl1pPr>
              <a:defRPr sz="4800">
                <a:solidFill>
                  <a:schemeClr val="tx2"/>
                </a:solidFill>
              </a:defRPr>
            </a:lvl1pPr>
          </a:lstStyle>
          <a:p>
            <a:r>
              <a:rPr lang="en-US" noProof="0"/>
              <a:t>Click To Edit Master Title Style</a:t>
            </a:r>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3B77EF04-6424-4B70-94D1-FC932CBBDD9B}" type="datetimeFigureOut">
              <a:rPr lang="en-US" noProof="0" smtClean="0"/>
              <a:t>5/6/2020</a:t>
            </a:fld>
            <a:endParaRPr lang="en-US" noProof="0" dirty="0"/>
          </a:p>
        </p:txBody>
      </p:sp>
      <p:sp>
        <p:nvSpPr>
          <p:cNvPr id="8" name="Footer Placeholder 7"/>
          <p:cNvSpPr>
            <a:spLocks noGrp="1"/>
          </p:cNvSpPr>
          <p:nvPr>
            <p:ph type="ftr" sz="quarter" idx="11"/>
          </p:nvPr>
        </p:nvSpPr>
        <p:spPr/>
        <p:txBody>
          <a:bodyPr/>
          <a:lstStyle/>
          <a:p>
            <a:r>
              <a:rPr lang="en-US" noProof="0" dirty="0"/>
              <a:t>Add a footer </a:t>
            </a:r>
          </a:p>
        </p:txBody>
      </p:sp>
      <p:sp>
        <p:nvSpPr>
          <p:cNvPr id="9" name="Slide Number Placeholder 8"/>
          <p:cNvSpPr>
            <a:spLocks noGrp="1"/>
          </p:cNvSpPr>
          <p:nvPr>
            <p:ph type="sldNum" sz="quarter" idx="12"/>
          </p:nvPr>
        </p:nvSpPr>
        <p:spPr/>
        <p:txBody>
          <a:bodyPr/>
          <a:lstStyle/>
          <a:p>
            <a:fld id="{B38049E5-7B53-4E85-8972-7D6C4BCE5BB9}" type="slidenum">
              <a:rPr lang="en-US" noProof="0" smtClean="0"/>
              <a:t>‹#›</a:t>
            </a:fld>
            <a:endParaRPr lang="en-US" noProof="0" dirty="0"/>
          </a:p>
        </p:txBody>
      </p:sp>
      <p:sp>
        <p:nvSpPr>
          <p:cNvPr id="11" name="L-Shape 10">
            <a:extLst>
              <a:ext uri="{FF2B5EF4-FFF2-40B4-BE49-F238E27FC236}">
                <a16:creationId xmlns:a16="http://schemas.microsoft.com/office/drawing/2014/main" id="{91236E78-C797-4C31-BA0C-DB193BAF6D2D}"/>
              </a:ext>
            </a:extLst>
          </p:cNvPr>
          <p:cNvSpPr/>
          <p:nvPr userDrawn="1"/>
        </p:nvSpPr>
        <p:spPr>
          <a:xfrm rot="10800000" flipV="1">
            <a:off x="8391654" y="1873024"/>
            <a:ext cx="2772000" cy="4158497"/>
          </a:xfrm>
          <a:prstGeom prst="corner">
            <a:avLst>
              <a:gd name="adj1" fmla="val 7397"/>
              <a:gd name="adj2" fmla="val 7750"/>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0" name="L-Shape 9">
            <a:extLst>
              <a:ext uri="{FF2B5EF4-FFF2-40B4-BE49-F238E27FC236}">
                <a16:creationId xmlns:a16="http://schemas.microsoft.com/office/drawing/2014/main" id="{BFA658F0-F295-40A9-8BA8-1F6CBDFBBE09}"/>
              </a:ext>
            </a:extLst>
          </p:cNvPr>
          <p:cNvSpPr/>
          <p:nvPr userDrawn="1"/>
        </p:nvSpPr>
        <p:spPr>
          <a:xfrm flipH="1">
            <a:off x="8152968" y="1752327"/>
            <a:ext cx="3152309" cy="4408489"/>
          </a:xfrm>
          <a:prstGeom prst="corner">
            <a:avLst>
              <a:gd name="adj1" fmla="val 7085"/>
              <a:gd name="adj2" fmla="val 7750"/>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740073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800"/>
            </a:lvl1pPr>
          </a:lstStyle>
          <a:p>
            <a:r>
              <a:rPr lang="en-US" noProof="0"/>
              <a:t>Click To Edit Master Title Style</a:t>
            </a:r>
          </a:p>
        </p:txBody>
      </p:sp>
      <p:sp>
        <p:nvSpPr>
          <p:cNvPr id="3" name="Date Placeholder 2"/>
          <p:cNvSpPr>
            <a:spLocks noGrp="1"/>
          </p:cNvSpPr>
          <p:nvPr>
            <p:ph type="dt" sz="half" idx="10"/>
          </p:nvPr>
        </p:nvSpPr>
        <p:spPr/>
        <p:txBody>
          <a:bodyPr/>
          <a:lstStyle/>
          <a:p>
            <a:fld id="{3B77EF04-6424-4B70-94D1-FC932CBBDD9B}" type="datetimeFigureOut">
              <a:rPr lang="en-US" noProof="0" smtClean="0"/>
              <a:t>5/6/2020</a:t>
            </a:fld>
            <a:endParaRPr lang="en-US" noProof="0" dirty="0"/>
          </a:p>
        </p:txBody>
      </p:sp>
      <p:sp>
        <p:nvSpPr>
          <p:cNvPr id="4" name="Footer Placeholder 3"/>
          <p:cNvSpPr>
            <a:spLocks noGrp="1"/>
          </p:cNvSpPr>
          <p:nvPr>
            <p:ph type="ftr" sz="quarter" idx="11"/>
          </p:nvPr>
        </p:nvSpPr>
        <p:spPr/>
        <p:txBody>
          <a:bodyPr/>
          <a:lstStyle/>
          <a:p>
            <a:r>
              <a:rPr lang="en-US" noProof="0" dirty="0"/>
              <a:t>Add a footer </a:t>
            </a:r>
          </a:p>
        </p:txBody>
      </p:sp>
      <p:sp>
        <p:nvSpPr>
          <p:cNvPr id="5" name="Slide Number Placeholder 4"/>
          <p:cNvSpPr>
            <a:spLocks noGrp="1"/>
          </p:cNvSpPr>
          <p:nvPr>
            <p:ph type="sldNum" sz="quarter" idx="12"/>
          </p:nvPr>
        </p:nvSpPr>
        <p:spPr/>
        <p:txBody>
          <a:bodyPr/>
          <a:lstStyle/>
          <a:p>
            <a:fld id="{B38049E5-7B53-4E85-8972-7D6C4BCE5BB9}" type="slidenum">
              <a:rPr lang="en-US" noProof="0" smtClean="0"/>
              <a:t>‹#›</a:t>
            </a:fld>
            <a:endParaRPr lang="en-US" noProof="0" dirty="0"/>
          </a:p>
        </p:txBody>
      </p:sp>
    </p:spTree>
    <p:extLst>
      <p:ext uri="{BB962C8B-B14F-4D97-AF65-F5344CB8AC3E}">
        <p14:creationId xmlns:p14="http://schemas.microsoft.com/office/powerpoint/2010/main" val="2572544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800"/>
            </a:lvl1pPr>
          </a:lstStyle>
          <a:p>
            <a:r>
              <a:rPr lang="en-US" noProof="0"/>
              <a:t>Click To Edit Master Title Style</a:t>
            </a:r>
          </a:p>
        </p:txBody>
      </p:sp>
      <p:sp>
        <p:nvSpPr>
          <p:cNvPr id="3" name="Date Placeholder 2"/>
          <p:cNvSpPr>
            <a:spLocks noGrp="1"/>
          </p:cNvSpPr>
          <p:nvPr>
            <p:ph type="dt" sz="half" idx="10"/>
          </p:nvPr>
        </p:nvSpPr>
        <p:spPr/>
        <p:txBody>
          <a:bodyPr/>
          <a:lstStyle/>
          <a:p>
            <a:fld id="{3B77EF04-6424-4B70-94D1-FC932CBBDD9B}" type="datetimeFigureOut">
              <a:rPr lang="en-US" noProof="0" smtClean="0"/>
              <a:t>5/6/2020</a:t>
            </a:fld>
            <a:endParaRPr lang="en-US" noProof="0" dirty="0"/>
          </a:p>
        </p:txBody>
      </p:sp>
      <p:sp>
        <p:nvSpPr>
          <p:cNvPr id="4" name="Footer Placeholder 3"/>
          <p:cNvSpPr>
            <a:spLocks noGrp="1"/>
          </p:cNvSpPr>
          <p:nvPr>
            <p:ph type="ftr" sz="quarter" idx="11"/>
          </p:nvPr>
        </p:nvSpPr>
        <p:spPr/>
        <p:txBody>
          <a:bodyPr/>
          <a:lstStyle/>
          <a:p>
            <a:r>
              <a:rPr lang="en-US" noProof="0" dirty="0"/>
              <a:t>Add a footer </a:t>
            </a:r>
          </a:p>
        </p:txBody>
      </p:sp>
      <p:sp>
        <p:nvSpPr>
          <p:cNvPr id="5" name="Slide Number Placeholder 4"/>
          <p:cNvSpPr>
            <a:spLocks noGrp="1"/>
          </p:cNvSpPr>
          <p:nvPr>
            <p:ph type="sldNum" sz="quarter" idx="12"/>
          </p:nvPr>
        </p:nvSpPr>
        <p:spPr/>
        <p:txBody>
          <a:bodyPr/>
          <a:lstStyle/>
          <a:p>
            <a:fld id="{B38049E5-7B53-4E85-8972-7D6C4BCE5BB9}" type="slidenum">
              <a:rPr lang="en-US" noProof="0" smtClean="0"/>
              <a:t>‹#›</a:t>
            </a:fld>
            <a:endParaRPr lang="en-US" noProof="0" dirty="0"/>
          </a:p>
        </p:txBody>
      </p:sp>
      <p:sp>
        <p:nvSpPr>
          <p:cNvPr id="7" name="Text Placeholder 6">
            <a:extLst>
              <a:ext uri="{FF2B5EF4-FFF2-40B4-BE49-F238E27FC236}">
                <a16:creationId xmlns:a16="http://schemas.microsoft.com/office/drawing/2014/main" id="{CAFD1631-6749-4027-9415-B72D163BBD58}"/>
              </a:ext>
            </a:extLst>
          </p:cNvPr>
          <p:cNvSpPr>
            <a:spLocks noGrp="1"/>
          </p:cNvSpPr>
          <p:nvPr>
            <p:ph type="body" sz="quarter" idx="13"/>
          </p:nvPr>
        </p:nvSpPr>
        <p:spPr>
          <a:xfrm>
            <a:off x="1560471" y="2297695"/>
            <a:ext cx="9071059" cy="2767600"/>
          </a:xfrm>
        </p:spPr>
        <p:txBody>
          <a:bodyPr anchor="ctr"/>
          <a:lstStyle>
            <a:lvl1pPr marL="0" indent="0" algn="ctr">
              <a:buNone/>
              <a:defRPr sz="6000"/>
            </a:lvl1pPr>
          </a:lstStyle>
          <a:p>
            <a:pPr lvl="0"/>
            <a:r>
              <a:rPr lang="en-US" noProof="0"/>
              <a:t>Edit Master text styles</a:t>
            </a:r>
          </a:p>
        </p:txBody>
      </p:sp>
    </p:spTree>
    <p:extLst>
      <p:ext uri="{BB962C8B-B14F-4D97-AF65-F5344CB8AC3E}">
        <p14:creationId xmlns:p14="http://schemas.microsoft.com/office/powerpoint/2010/main" val="22661030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77EF04-6424-4B70-94D1-FC932CBBDD9B}" type="datetimeFigureOut">
              <a:rPr lang="en-US" noProof="0" smtClean="0"/>
              <a:t>5/6/2020</a:t>
            </a:fld>
            <a:endParaRPr lang="en-US" noProof="0" dirty="0"/>
          </a:p>
        </p:txBody>
      </p:sp>
      <p:sp>
        <p:nvSpPr>
          <p:cNvPr id="3" name="Footer Placeholder 2"/>
          <p:cNvSpPr>
            <a:spLocks noGrp="1"/>
          </p:cNvSpPr>
          <p:nvPr>
            <p:ph type="ftr" sz="quarter" idx="11"/>
          </p:nvPr>
        </p:nvSpPr>
        <p:spPr/>
        <p:txBody>
          <a:bodyPr/>
          <a:lstStyle/>
          <a:p>
            <a:r>
              <a:rPr lang="en-US" noProof="0" dirty="0"/>
              <a:t>Add a footer </a:t>
            </a:r>
          </a:p>
        </p:txBody>
      </p:sp>
      <p:sp>
        <p:nvSpPr>
          <p:cNvPr id="4" name="Slide Number Placeholder 3"/>
          <p:cNvSpPr>
            <a:spLocks noGrp="1"/>
          </p:cNvSpPr>
          <p:nvPr>
            <p:ph type="sldNum" sz="quarter" idx="12"/>
          </p:nvPr>
        </p:nvSpPr>
        <p:spPr/>
        <p:txBody>
          <a:bodyPr/>
          <a:lstStyle/>
          <a:p>
            <a:fld id="{B38049E5-7B53-4E85-8972-7D6C4BCE5BB9}" type="slidenum">
              <a:rPr lang="en-US" noProof="0" smtClean="0"/>
              <a:t>‹#›</a:t>
            </a:fld>
            <a:endParaRPr lang="en-US" noProof="0" dirty="0"/>
          </a:p>
        </p:txBody>
      </p:sp>
    </p:spTree>
    <p:extLst>
      <p:ext uri="{BB962C8B-B14F-4D97-AF65-F5344CB8AC3E}">
        <p14:creationId xmlns:p14="http://schemas.microsoft.com/office/powerpoint/2010/main" val="3990140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Second Option">
    <p:bg bwMode="grayWhite">
      <p:bgPr>
        <a:gradFill flip="none" rotWithShape="1">
          <a:gsLst>
            <a:gs pos="0">
              <a:schemeClr val="tx2">
                <a:lumMod val="50000"/>
              </a:schemeClr>
            </a:gs>
            <a:gs pos="34000">
              <a:schemeClr val="tx2"/>
            </a:gs>
            <a:gs pos="66000">
              <a:schemeClr val="tx2">
                <a:lumMod val="75000"/>
              </a:schemeClr>
            </a:gs>
            <a:gs pos="97000">
              <a:schemeClr val="tx2">
                <a:lumMod val="50000"/>
              </a:schemeClr>
            </a:gs>
          </a:gsLst>
          <a:lin ang="2700000" scaled="1"/>
          <a:tileRect/>
        </a:gradFill>
        <a:effectLst/>
      </p:bgPr>
    </p:bg>
    <p:spTree>
      <p:nvGrpSpPr>
        <p:cNvPr id="1" name=""/>
        <p:cNvGrpSpPr/>
        <p:nvPr/>
      </p:nvGrpSpPr>
      <p:grpSpPr>
        <a:xfrm>
          <a:off x="0" y="0"/>
          <a:ext cx="0" cy="0"/>
          <a:chOff x="0" y="0"/>
          <a:chExt cx="0" cy="0"/>
        </a:xfrm>
      </p:grpSpPr>
      <p:sp>
        <p:nvSpPr>
          <p:cNvPr id="10" name="L-Shape 9">
            <a:extLst>
              <a:ext uri="{FF2B5EF4-FFF2-40B4-BE49-F238E27FC236}">
                <a16:creationId xmlns:a16="http://schemas.microsoft.com/office/drawing/2014/main" id="{13412040-642F-40C5-8AB5-C0E8D41B481B}"/>
              </a:ext>
            </a:extLst>
          </p:cNvPr>
          <p:cNvSpPr/>
          <p:nvPr userDrawn="1"/>
        </p:nvSpPr>
        <p:spPr>
          <a:xfrm flipV="1">
            <a:off x="870090" y="709300"/>
            <a:ext cx="2772000" cy="2772000"/>
          </a:xfrm>
          <a:prstGeom prst="corner">
            <a:avLst>
              <a:gd name="adj1" fmla="val 7397"/>
              <a:gd name="adj2" fmla="val 7750"/>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9" name="Rectangle 8" title="Side bar">
            <a:extLst>
              <a:ext uri="{FF2B5EF4-FFF2-40B4-BE49-F238E27FC236}">
                <a16:creationId xmlns:a16="http://schemas.microsoft.com/office/drawing/2014/main" id="{BADD331D-DA8D-4D47-A2BB-F4875FDB16A4}"/>
              </a:ext>
            </a:extLst>
          </p:cNvPr>
          <p:cNvSpPr/>
          <p:nvPr userDrawn="1"/>
        </p:nvSpPr>
        <p:spPr>
          <a:xfrm rot="5400000">
            <a:off x="5791174" y="457175"/>
            <a:ext cx="609651" cy="121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1397977" y="1151796"/>
            <a:ext cx="9504485" cy="3007447"/>
          </a:xfrm>
        </p:spPr>
        <p:txBody>
          <a:bodyPr anchor="ctr" anchorCtr="0">
            <a:noAutofit/>
          </a:bodyPr>
          <a:lstStyle>
            <a:lvl1pPr algn="ctr">
              <a:defRPr sz="6600" cap="none" baseline="0">
                <a:solidFill>
                  <a:schemeClr val="bg1"/>
                </a:solidFill>
              </a:defRPr>
            </a:lvl1pPr>
          </a:lstStyle>
          <a:p>
            <a:r>
              <a:rPr lang="en-US" noProof="0"/>
              <a:t>Click To Edit Master Title Style</a:t>
            </a:r>
          </a:p>
        </p:txBody>
      </p:sp>
      <p:sp>
        <p:nvSpPr>
          <p:cNvPr id="3" name="Subtitle 2"/>
          <p:cNvSpPr>
            <a:spLocks noGrp="1"/>
          </p:cNvSpPr>
          <p:nvPr>
            <p:ph type="subTitle" idx="1"/>
          </p:nvPr>
        </p:nvSpPr>
        <p:spPr>
          <a:xfrm>
            <a:off x="1397977" y="4897053"/>
            <a:ext cx="9504485" cy="1086237"/>
          </a:xfrm>
        </p:spPr>
        <p:txBody>
          <a:bodyPr>
            <a:normAutofit/>
          </a:bodyPr>
          <a:lstStyle>
            <a:lvl1pPr marL="0" indent="0" algn="ctr">
              <a:lnSpc>
                <a:spcPct val="112000"/>
              </a:lnSpc>
              <a:spcBef>
                <a:spcPts val="0"/>
              </a:spcBef>
              <a:spcAft>
                <a:spcPts val="0"/>
              </a:spcAft>
              <a:buNone/>
              <a:defRPr sz="2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bg1"/>
                </a:solidFill>
              </a:defRPr>
            </a:lvl1pPr>
          </a:lstStyle>
          <a:p>
            <a:fld id="{3B77EF04-6424-4B70-94D1-FC932CBBDD9B}" type="datetimeFigureOut">
              <a:rPr lang="en-US" noProof="0" smtClean="0"/>
              <a:pPr/>
              <a:t>5/6/2020</a:t>
            </a:fld>
            <a:endParaRPr lang="en-US" noProof="0"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bg1"/>
                </a:solidFill>
              </a:defRPr>
            </a:lvl1pPr>
          </a:lstStyle>
          <a:p>
            <a:r>
              <a:rPr lang="en-US" noProof="0" dirty="0"/>
              <a:t>Add a footer </a:t>
            </a: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bg1"/>
                </a:solidFill>
              </a:defRPr>
            </a:lvl1pPr>
          </a:lstStyle>
          <a:p>
            <a:fld id="{B38049E5-7B53-4E85-8972-7D6C4BCE5BB9}" type="slidenum">
              <a:rPr lang="en-US" noProof="0" smtClean="0"/>
              <a:pPr/>
              <a:t>‹#›</a:t>
            </a:fld>
            <a:endParaRPr lang="en-US" noProof="0" dirty="0"/>
          </a:p>
        </p:txBody>
      </p:sp>
      <p:sp>
        <p:nvSpPr>
          <p:cNvPr id="11" name="L-Shape 10">
            <a:extLst>
              <a:ext uri="{FF2B5EF4-FFF2-40B4-BE49-F238E27FC236}">
                <a16:creationId xmlns:a16="http://schemas.microsoft.com/office/drawing/2014/main" id="{68D376A1-CC76-4C90-B2CF-F89EA13E7942}"/>
              </a:ext>
            </a:extLst>
          </p:cNvPr>
          <p:cNvSpPr/>
          <p:nvPr userDrawn="1"/>
        </p:nvSpPr>
        <p:spPr>
          <a:xfrm rot="10800000" flipV="1">
            <a:off x="8549910" y="1820273"/>
            <a:ext cx="2772000" cy="2772000"/>
          </a:xfrm>
          <a:prstGeom prst="corner">
            <a:avLst>
              <a:gd name="adj1" fmla="val 7397"/>
              <a:gd name="adj2" fmla="val 7750"/>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8" name="L-Shape 7">
            <a:extLst>
              <a:ext uri="{FF2B5EF4-FFF2-40B4-BE49-F238E27FC236}">
                <a16:creationId xmlns:a16="http://schemas.microsoft.com/office/drawing/2014/main" id="{B5516E7A-AEB0-4772-8098-8B0F8B5F1126}"/>
              </a:ext>
            </a:extLst>
          </p:cNvPr>
          <p:cNvSpPr/>
          <p:nvPr userDrawn="1"/>
        </p:nvSpPr>
        <p:spPr>
          <a:xfrm flipV="1">
            <a:off x="752858" y="609652"/>
            <a:ext cx="3152309" cy="3007448"/>
          </a:xfrm>
          <a:prstGeom prst="corner">
            <a:avLst>
              <a:gd name="adj1" fmla="val 6089"/>
              <a:gd name="adj2" fmla="val 6769"/>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2" name="L-Shape 11">
            <a:extLst>
              <a:ext uri="{FF2B5EF4-FFF2-40B4-BE49-F238E27FC236}">
                <a16:creationId xmlns:a16="http://schemas.microsoft.com/office/drawing/2014/main" id="{E864F603-D3F0-4241-9005-3F6C3BD62BEF}"/>
              </a:ext>
            </a:extLst>
          </p:cNvPr>
          <p:cNvSpPr/>
          <p:nvPr userDrawn="1"/>
        </p:nvSpPr>
        <p:spPr>
          <a:xfrm flipH="1">
            <a:off x="8286317" y="1685653"/>
            <a:ext cx="3152309" cy="3007448"/>
          </a:xfrm>
          <a:prstGeom prst="corner">
            <a:avLst>
              <a:gd name="adj1" fmla="val 6089"/>
              <a:gd name="adj2" fmla="val 6442"/>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3350295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685800"/>
            <a:ext cx="9601200" cy="720213"/>
          </a:xfrm>
        </p:spPr>
        <p:txBody>
          <a:bodyPr>
            <a:noAutofit/>
          </a:bodyPr>
          <a:lstStyle>
            <a:lvl1pPr>
              <a:defRPr sz="4800"/>
            </a:lvl1pPr>
          </a:lstStyle>
          <a:p>
            <a:r>
              <a:rPr lang="en-US" noProof="0"/>
              <a:t>Click To Edit Master Title Style</a:t>
            </a:r>
          </a:p>
        </p:txBody>
      </p:sp>
      <p:sp>
        <p:nvSpPr>
          <p:cNvPr id="3" name="Content Placeholder 2"/>
          <p:cNvSpPr>
            <a:spLocks noGrp="1"/>
          </p:cNvSpPr>
          <p:nvPr>
            <p:ph idx="1"/>
          </p:nvPr>
        </p:nvSpPr>
        <p:spPr>
          <a:xfrm>
            <a:off x="1371600" y="1484671"/>
            <a:ext cx="9601200" cy="438272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3B77EF04-6424-4B70-94D1-FC932CBBDD9B}" type="datetimeFigureOut">
              <a:rPr lang="en-US" noProof="0" smtClean="0"/>
              <a:t>5/6/2020</a:t>
            </a:fld>
            <a:endParaRPr lang="en-US" noProof="0" dirty="0"/>
          </a:p>
        </p:txBody>
      </p:sp>
      <p:sp>
        <p:nvSpPr>
          <p:cNvPr id="5" name="Footer Placeholder 4"/>
          <p:cNvSpPr>
            <a:spLocks noGrp="1"/>
          </p:cNvSpPr>
          <p:nvPr>
            <p:ph type="ftr" sz="quarter" idx="11"/>
          </p:nvPr>
        </p:nvSpPr>
        <p:spPr/>
        <p:txBody>
          <a:bodyPr/>
          <a:lstStyle/>
          <a:p>
            <a:r>
              <a:rPr lang="en-US" noProof="0" dirty="0"/>
              <a:t>Add a footer </a:t>
            </a:r>
          </a:p>
        </p:txBody>
      </p:sp>
      <p:sp>
        <p:nvSpPr>
          <p:cNvPr id="6" name="Slide Number Placeholder 5"/>
          <p:cNvSpPr>
            <a:spLocks noGrp="1"/>
          </p:cNvSpPr>
          <p:nvPr>
            <p:ph type="sldNum" sz="quarter" idx="12"/>
          </p:nvPr>
        </p:nvSpPr>
        <p:spPr/>
        <p:txBody>
          <a:bodyPr/>
          <a:lstStyle/>
          <a:p>
            <a:fld id="{B38049E5-7B53-4E85-8972-7D6C4BCE5BB9}" type="slidenum">
              <a:rPr lang="en-US" noProof="0" smtClean="0"/>
              <a:t>‹#›</a:t>
            </a:fld>
            <a:endParaRPr lang="en-US" noProof="0" dirty="0"/>
          </a:p>
        </p:txBody>
      </p:sp>
      <p:cxnSp>
        <p:nvCxnSpPr>
          <p:cNvPr id="7" name="Straight Connector 6">
            <a:extLst>
              <a:ext uri="{FF2B5EF4-FFF2-40B4-BE49-F238E27FC236}">
                <a16:creationId xmlns:a16="http://schemas.microsoft.com/office/drawing/2014/main" id="{CBEFB83C-E1EC-41AC-BFF6-9D094E2D43C6}"/>
              </a:ext>
            </a:extLst>
          </p:cNvPr>
          <p:cNvCxnSpPr/>
          <p:nvPr userDrawn="1"/>
        </p:nvCxnSpPr>
        <p:spPr>
          <a:xfrm>
            <a:off x="1465008" y="1445344"/>
            <a:ext cx="9468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941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and Picture">
    <p:bg bwMode="ltGray">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0A2BD38-4A6C-44EB-900D-A3E3AE37854F}"/>
              </a:ext>
            </a:extLst>
          </p:cNvPr>
          <p:cNvSpPr/>
          <p:nvPr userDrawn="1"/>
        </p:nvSpPr>
        <p:spPr>
          <a:xfrm>
            <a:off x="6581723" y="404614"/>
            <a:ext cx="5191176" cy="6048772"/>
          </a:xfrm>
          <a:prstGeom prst="rect">
            <a:avLst/>
          </a:prstGeom>
          <a:gradFill flip="none" rotWithShape="1">
            <a:gsLst>
              <a:gs pos="0">
                <a:schemeClr val="tx2">
                  <a:lumMod val="50000"/>
                </a:schemeClr>
              </a:gs>
              <a:gs pos="36000">
                <a:schemeClr val="tx2"/>
              </a:gs>
              <a:gs pos="69000">
                <a:schemeClr val="tx2">
                  <a:lumMod val="75000"/>
                </a:schemeClr>
              </a:gs>
              <a:gs pos="97000">
                <a:schemeClr val="tx2">
                  <a:lumMod val="50000"/>
                </a:schemeClr>
              </a:gs>
            </a:gsLst>
            <a:lin ang="2700000" scaled="1"/>
            <a:tileRect/>
          </a:gradFill>
          <a:ln>
            <a:noFill/>
          </a:ln>
          <a:effectLst>
            <a:outerShdw blurRad="63500" sx="102000" sy="102000" algn="ctr" rotWithShape="0">
              <a:prstClr val="black">
                <a:alpha val="2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C222C1B9-FA56-4CEA-AD98-25A595D942F8}"/>
              </a:ext>
            </a:extLst>
          </p:cNvPr>
          <p:cNvSpPr/>
          <p:nvPr userDrawn="1"/>
        </p:nvSpPr>
        <p:spPr bwMode="white">
          <a:xfrm>
            <a:off x="7040199" y="564425"/>
            <a:ext cx="4356000" cy="4464000"/>
          </a:xfrm>
          <a:prstGeom prst="ellipse">
            <a:avLst/>
          </a:prstGeom>
          <a:noFill/>
          <a:ln w="123825">
            <a:solidFill>
              <a:schemeClr val="accent3"/>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8" name="Rectangle 7" title="Background Shape"/>
          <p:cNvSpPr/>
          <p:nvPr/>
        </p:nvSpPr>
        <p:spPr>
          <a:xfrm>
            <a:off x="0" y="376"/>
            <a:ext cx="6096000" cy="68576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bwMode="white">
          <a:xfrm>
            <a:off x="586246" y="400665"/>
            <a:ext cx="4858460" cy="1428136"/>
          </a:xfrm>
        </p:spPr>
        <p:txBody>
          <a:bodyPr anchor="ctr" anchorCtr="0">
            <a:noAutofit/>
          </a:bodyPr>
          <a:lstStyle>
            <a:lvl1pPr algn="ctr">
              <a:lnSpc>
                <a:spcPct val="84000"/>
              </a:lnSpc>
              <a:defRPr sz="4800" baseline="0">
                <a:solidFill>
                  <a:schemeClr val="bg1"/>
                </a:solidFill>
              </a:defRPr>
            </a:lvl1pPr>
          </a:lstStyle>
          <a:p>
            <a:r>
              <a:rPr lang="en-US" noProof="0"/>
              <a:t>Click To Edit Master Title Style</a:t>
            </a:r>
          </a:p>
        </p:txBody>
      </p:sp>
      <p:sp>
        <p:nvSpPr>
          <p:cNvPr id="4" name="Text Placeholder 3"/>
          <p:cNvSpPr>
            <a:spLocks noGrp="1"/>
          </p:cNvSpPr>
          <p:nvPr>
            <p:ph type="body" sz="half" idx="2"/>
          </p:nvPr>
        </p:nvSpPr>
        <p:spPr>
          <a:xfrm>
            <a:off x="586246" y="2113935"/>
            <a:ext cx="4858460" cy="4247186"/>
          </a:xfrm>
        </p:spPr>
        <p:txBody>
          <a:bodyPr/>
          <a:lstStyle>
            <a:lvl1pPr marL="285750" indent="-285750">
              <a:lnSpc>
                <a:spcPct val="100000"/>
              </a:lnSpc>
              <a:spcBef>
                <a:spcPts val="0"/>
              </a:spcBef>
              <a:spcAft>
                <a:spcPts val="100"/>
              </a:spcAft>
              <a:buFont typeface="Arial" panose="020B0604020202020204" pitchFamily="34" charset="0"/>
              <a:buChar char="•"/>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a:xfrm>
            <a:off x="586246" y="6443554"/>
            <a:ext cx="1324322" cy="404614"/>
          </a:xfrm>
        </p:spPr>
        <p:txBody>
          <a:bodyPr/>
          <a:lstStyle>
            <a:lvl1pPr>
              <a:defRPr>
                <a:solidFill>
                  <a:schemeClr val="bg1"/>
                </a:solidFill>
              </a:defRPr>
            </a:lvl1pPr>
          </a:lstStyle>
          <a:p>
            <a:fld id="{3B77EF04-6424-4B70-94D1-FC932CBBDD9B}" type="datetimeFigureOut">
              <a:rPr lang="en-US" noProof="0" smtClean="0"/>
              <a:pPr/>
              <a:t>5/6/2020</a:t>
            </a:fld>
            <a:endParaRPr lang="en-US" noProof="0" dirty="0"/>
          </a:p>
        </p:txBody>
      </p:sp>
      <p:sp>
        <p:nvSpPr>
          <p:cNvPr id="6" name="Footer Placeholder 5"/>
          <p:cNvSpPr>
            <a:spLocks noGrp="1"/>
          </p:cNvSpPr>
          <p:nvPr>
            <p:ph type="ftr" sz="quarter" idx="11"/>
          </p:nvPr>
        </p:nvSpPr>
        <p:spPr>
          <a:xfrm>
            <a:off x="2825377" y="6453386"/>
            <a:ext cx="2619329" cy="404614"/>
          </a:xfrm>
        </p:spPr>
        <p:txBody>
          <a:bodyPr/>
          <a:lstStyle>
            <a:lvl1pPr>
              <a:defRPr>
                <a:solidFill>
                  <a:schemeClr val="bg1"/>
                </a:solidFill>
              </a:defRPr>
            </a:lvl1pPr>
          </a:lstStyle>
          <a:p>
            <a:r>
              <a:rPr lang="en-US" noProof="0" dirty="0"/>
              <a:t>Add a footer </a:t>
            </a:r>
          </a:p>
        </p:txBody>
      </p:sp>
      <p:sp>
        <p:nvSpPr>
          <p:cNvPr id="7" name="Slide Number Placeholder 6"/>
          <p:cNvSpPr>
            <a:spLocks noGrp="1"/>
          </p:cNvSpPr>
          <p:nvPr>
            <p:ph type="sldNum" sz="quarter" idx="12"/>
          </p:nvPr>
        </p:nvSpPr>
        <p:spPr>
          <a:xfrm>
            <a:off x="10187939" y="6453386"/>
            <a:ext cx="1596292" cy="404614"/>
          </a:xfrm>
        </p:spPr>
        <p:txBody>
          <a:bodyPr/>
          <a:lstStyle>
            <a:lvl1pPr>
              <a:defRPr>
                <a:solidFill>
                  <a:schemeClr val="tx2"/>
                </a:solidFill>
              </a:defRPr>
            </a:lvl1pPr>
          </a:lstStyle>
          <a:p>
            <a:fld id="{B38049E5-7B53-4E85-8972-7D6C4BCE5BB9}" type="slidenum">
              <a:rPr lang="en-US" noProof="0" smtClean="0"/>
              <a:t>‹#›</a:t>
            </a:fld>
            <a:endParaRPr lang="en-US" noProof="0" dirty="0"/>
          </a:p>
        </p:txBody>
      </p:sp>
      <p:sp>
        <p:nvSpPr>
          <p:cNvPr id="9" name="Rectangle 8" title="Divider Bar"/>
          <p:cNvSpPr/>
          <p:nvPr/>
        </p:nvSpPr>
        <p:spPr>
          <a:xfrm>
            <a:off x="6024000" y="0"/>
            <a:ext cx="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Picture Placeholder 12">
            <a:extLst>
              <a:ext uri="{FF2B5EF4-FFF2-40B4-BE49-F238E27FC236}">
                <a16:creationId xmlns:a16="http://schemas.microsoft.com/office/drawing/2014/main" id="{9786B981-6A78-425B-97A2-BA24E40DB7AD}"/>
              </a:ext>
            </a:extLst>
          </p:cNvPr>
          <p:cNvSpPr>
            <a:spLocks noGrp="1"/>
          </p:cNvSpPr>
          <p:nvPr>
            <p:ph type="pic" sz="quarter" idx="13"/>
          </p:nvPr>
        </p:nvSpPr>
        <p:spPr>
          <a:xfrm>
            <a:off x="7145761" y="670570"/>
            <a:ext cx="4151312" cy="4248000"/>
          </a:xfrm>
          <a:prstGeom prst="ellipse">
            <a:avLst/>
          </a:prstGeom>
          <a:ln w="38100">
            <a:solidFill>
              <a:schemeClr val="bg2"/>
            </a:solidFill>
          </a:ln>
          <a:effectLst>
            <a:innerShdw blurRad="114300">
              <a:prstClr val="black"/>
            </a:innerShdw>
          </a:effectLst>
        </p:spPr>
        <p:txBody>
          <a:bodyPr anchor="ctr" anchorCtr="0"/>
          <a:lstStyle>
            <a:lvl1pPr>
              <a:defRPr>
                <a:solidFill>
                  <a:schemeClr val="bg1"/>
                </a:solidFill>
              </a:defRPr>
            </a:lvl1pPr>
          </a:lstStyle>
          <a:p>
            <a:r>
              <a:rPr lang="en-US" noProof="0"/>
              <a:t>Click icon to add picture</a:t>
            </a:r>
            <a:endParaRPr lang="en-US" noProof="0" dirty="0"/>
          </a:p>
        </p:txBody>
      </p:sp>
      <p:sp>
        <p:nvSpPr>
          <p:cNvPr id="17" name="Content Placeholder 15">
            <a:extLst>
              <a:ext uri="{FF2B5EF4-FFF2-40B4-BE49-F238E27FC236}">
                <a16:creationId xmlns:a16="http://schemas.microsoft.com/office/drawing/2014/main" id="{A21C7D74-31FD-4638-819B-6F7351A1770B}"/>
              </a:ext>
            </a:extLst>
          </p:cNvPr>
          <p:cNvSpPr>
            <a:spLocks noGrp="1"/>
          </p:cNvSpPr>
          <p:nvPr>
            <p:ph sz="quarter" idx="15"/>
          </p:nvPr>
        </p:nvSpPr>
        <p:spPr>
          <a:xfrm>
            <a:off x="6747294" y="5188236"/>
            <a:ext cx="4858459" cy="1126906"/>
          </a:xfrm>
          <a:solidFill>
            <a:schemeClr val="bg2"/>
          </a:solidFill>
          <a:ln>
            <a:noFill/>
          </a:ln>
          <a:effectLst>
            <a:innerShdw blurRad="114300">
              <a:prstClr val="black"/>
            </a:innerShdw>
          </a:effectLst>
        </p:spPr>
        <p:txBody>
          <a:bodyPr anchor="ctr" anchorCtr="0"/>
          <a:lstStyle>
            <a:lvl1pPr marL="0" indent="0" algn="ctr">
              <a:buNone/>
              <a:defRPr sz="1800">
                <a:solidFill>
                  <a:schemeClr val="tx2">
                    <a:lumMod val="50000"/>
                  </a:schemeClr>
                </a:solidFill>
              </a:defRPr>
            </a:lvl1pPr>
            <a:lvl2pPr marL="530352" indent="0" algn="ctr">
              <a:buNone/>
              <a:defRPr sz="1800">
                <a:solidFill>
                  <a:schemeClr val="tx2">
                    <a:lumMod val="50000"/>
                  </a:schemeClr>
                </a:solidFill>
              </a:defRPr>
            </a:lvl2pPr>
            <a:lvl3pPr marL="987552" indent="0" algn="ctr">
              <a:buNone/>
              <a:defRPr sz="1600">
                <a:solidFill>
                  <a:schemeClr val="tx2">
                    <a:lumMod val="50000"/>
                  </a:schemeClr>
                </a:solidFill>
              </a:defRPr>
            </a:lvl3pPr>
            <a:lvl4pPr marL="1444752" indent="0" algn="ctr">
              <a:buNone/>
              <a:defRPr sz="1600">
                <a:solidFill>
                  <a:schemeClr val="tx2">
                    <a:lumMod val="50000"/>
                  </a:schemeClr>
                </a:solidFill>
              </a:defRPr>
            </a:lvl4pPr>
            <a:lvl5pPr marL="1901952" indent="0" algn="ctr">
              <a:buNone/>
              <a:defRPr sz="1400">
                <a:solidFill>
                  <a:schemeClr val="tx2">
                    <a:lumMod val="50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L-Shape 20">
            <a:extLst>
              <a:ext uri="{FF2B5EF4-FFF2-40B4-BE49-F238E27FC236}">
                <a16:creationId xmlns:a16="http://schemas.microsoft.com/office/drawing/2014/main" id="{CB430D22-8AAF-444F-A6CE-7C02859083DF}"/>
              </a:ext>
            </a:extLst>
          </p:cNvPr>
          <p:cNvSpPr>
            <a:spLocks noChangeAspect="1"/>
          </p:cNvSpPr>
          <p:nvPr userDrawn="1"/>
        </p:nvSpPr>
        <p:spPr>
          <a:xfrm flipV="1">
            <a:off x="516927" y="335049"/>
            <a:ext cx="403201" cy="395617"/>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3" name="L-Shape 22">
            <a:extLst>
              <a:ext uri="{FF2B5EF4-FFF2-40B4-BE49-F238E27FC236}">
                <a16:creationId xmlns:a16="http://schemas.microsoft.com/office/drawing/2014/main" id="{0D8BA010-8544-4718-9EA3-B0248C963FD4}"/>
              </a:ext>
            </a:extLst>
          </p:cNvPr>
          <p:cNvSpPr>
            <a:spLocks noChangeAspect="1"/>
          </p:cNvSpPr>
          <p:nvPr userDrawn="1"/>
        </p:nvSpPr>
        <p:spPr>
          <a:xfrm flipH="1" flipV="1">
            <a:off x="5085711" y="330291"/>
            <a:ext cx="410929" cy="403201"/>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4" name="L-Shape 23">
            <a:extLst>
              <a:ext uri="{FF2B5EF4-FFF2-40B4-BE49-F238E27FC236}">
                <a16:creationId xmlns:a16="http://schemas.microsoft.com/office/drawing/2014/main" id="{C0FFB550-21A6-456B-BA1A-EF145674866C}"/>
              </a:ext>
            </a:extLst>
          </p:cNvPr>
          <p:cNvSpPr>
            <a:spLocks noChangeAspect="1"/>
          </p:cNvSpPr>
          <p:nvPr userDrawn="1"/>
        </p:nvSpPr>
        <p:spPr>
          <a:xfrm>
            <a:off x="522817" y="1476927"/>
            <a:ext cx="403201" cy="395617"/>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5" name="L-Shape 24">
            <a:extLst>
              <a:ext uri="{FF2B5EF4-FFF2-40B4-BE49-F238E27FC236}">
                <a16:creationId xmlns:a16="http://schemas.microsoft.com/office/drawing/2014/main" id="{70EF88E9-8CAC-422B-A9A6-D9FD1F17DAE2}"/>
              </a:ext>
            </a:extLst>
          </p:cNvPr>
          <p:cNvSpPr>
            <a:spLocks noChangeAspect="1"/>
          </p:cNvSpPr>
          <p:nvPr userDrawn="1"/>
        </p:nvSpPr>
        <p:spPr>
          <a:xfrm flipH="1">
            <a:off x="5081769" y="1482001"/>
            <a:ext cx="410929" cy="403201"/>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08449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bwMode="ltGray">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0A2BD38-4A6C-44EB-900D-A3E3AE37854F}"/>
              </a:ext>
            </a:extLst>
          </p:cNvPr>
          <p:cNvSpPr/>
          <p:nvPr userDrawn="1"/>
        </p:nvSpPr>
        <p:spPr>
          <a:xfrm>
            <a:off x="6581723" y="404614"/>
            <a:ext cx="5191176" cy="6048772"/>
          </a:xfrm>
          <a:prstGeom prst="rect">
            <a:avLst/>
          </a:prstGeom>
          <a:gradFill flip="none" rotWithShape="1">
            <a:gsLst>
              <a:gs pos="0">
                <a:schemeClr val="tx2">
                  <a:lumMod val="50000"/>
                </a:schemeClr>
              </a:gs>
              <a:gs pos="36000">
                <a:schemeClr val="tx2"/>
              </a:gs>
              <a:gs pos="69000">
                <a:schemeClr val="tx2">
                  <a:lumMod val="75000"/>
                </a:schemeClr>
              </a:gs>
              <a:gs pos="97000">
                <a:schemeClr val="tx2">
                  <a:lumMod val="50000"/>
                </a:schemeClr>
              </a:gs>
            </a:gsLst>
            <a:lin ang="2700000" scaled="1"/>
            <a:tileRect/>
          </a:gradFill>
          <a:ln>
            <a:noFill/>
          </a:ln>
          <a:effectLst>
            <a:outerShdw blurRad="63500" sx="102000" sy="102000" algn="ctr" rotWithShape="0">
              <a:prstClr val="black">
                <a:alpha val="2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8" name="Rectangle 7" title="Background Shape"/>
          <p:cNvSpPr/>
          <p:nvPr/>
        </p:nvSpPr>
        <p:spPr>
          <a:xfrm>
            <a:off x="0" y="376"/>
            <a:ext cx="6096000" cy="68576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bwMode="white">
          <a:xfrm>
            <a:off x="586246" y="400665"/>
            <a:ext cx="4858460" cy="1428136"/>
          </a:xfrm>
        </p:spPr>
        <p:txBody>
          <a:bodyPr anchor="ctr" anchorCtr="0">
            <a:noAutofit/>
          </a:bodyPr>
          <a:lstStyle>
            <a:lvl1pPr algn="ctr">
              <a:lnSpc>
                <a:spcPct val="84000"/>
              </a:lnSpc>
              <a:defRPr sz="4800" baseline="0">
                <a:solidFill>
                  <a:schemeClr val="bg1"/>
                </a:solidFill>
              </a:defRPr>
            </a:lvl1pPr>
          </a:lstStyle>
          <a:p>
            <a:r>
              <a:rPr lang="en-US" noProof="0"/>
              <a:t>Click To Edit Master Title Style</a:t>
            </a:r>
          </a:p>
        </p:txBody>
      </p:sp>
      <p:sp>
        <p:nvSpPr>
          <p:cNvPr id="4" name="Text Placeholder 3"/>
          <p:cNvSpPr>
            <a:spLocks noGrp="1"/>
          </p:cNvSpPr>
          <p:nvPr>
            <p:ph type="body" sz="half" idx="2"/>
          </p:nvPr>
        </p:nvSpPr>
        <p:spPr>
          <a:xfrm>
            <a:off x="586246" y="2113935"/>
            <a:ext cx="4858460" cy="4247186"/>
          </a:xfrm>
        </p:spPr>
        <p:txBody>
          <a:bodyPr/>
          <a:lstStyle>
            <a:lvl1pPr marL="285750" indent="-285750">
              <a:lnSpc>
                <a:spcPct val="100000"/>
              </a:lnSpc>
              <a:spcBef>
                <a:spcPts val="0"/>
              </a:spcBef>
              <a:spcAft>
                <a:spcPts val="100"/>
              </a:spcAft>
              <a:buFont typeface="Arial" panose="020B0604020202020204" pitchFamily="34" charset="0"/>
              <a:buChar char="•"/>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a:xfrm>
            <a:off x="586246" y="6443554"/>
            <a:ext cx="1324322" cy="404614"/>
          </a:xfrm>
        </p:spPr>
        <p:txBody>
          <a:bodyPr/>
          <a:lstStyle>
            <a:lvl1pPr>
              <a:defRPr>
                <a:solidFill>
                  <a:schemeClr val="bg1"/>
                </a:solidFill>
              </a:defRPr>
            </a:lvl1pPr>
          </a:lstStyle>
          <a:p>
            <a:fld id="{3B77EF04-6424-4B70-94D1-FC932CBBDD9B}" type="datetimeFigureOut">
              <a:rPr lang="en-US" noProof="0" smtClean="0"/>
              <a:pPr/>
              <a:t>5/6/2020</a:t>
            </a:fld>
            <a:endParaRPr lang="en-US" noProof="0" dirty="0"/>
          </a:p>
        </p:txBody>
      </p:sp>
      <p:sp>
        <p:nvSpPr>
          <p:cNvPr id="6" name="Footer Placeholder 5"/>
          <p:cNvSpPr>
            <a:spLocks noGrp="1"/>
          </p:cNvSpPr>
          <p:nvPr>
            <p:ph type="ftr" sz="quarter" idx="11"/>
          </p:nvPr>
        </p:nvSpPr>
        <p:spPr>
          <a:xfrm>
            <a:off x="2825377" y="6453386"/>
            <a:ext cx="2619329" cy="404614"/>
          </a:xfrm>
        </p:spPr>
        <p:txBody>
          <a:bodyPr/>
          <a:lstStyle>
            <a:lvl1pPr>
              <a:defRPr>
                <a:solidFill>
                  <a:schemeClr val="bg1"/>
                </a:solidFill>
              </a:defRPr>
            </a:lvl1pPr>
          </a:lstStyle>
          <a:p>
            <a:r>
              <a:rPr lang="en-US" noProof="0" dirty="0"/>
              <a:t>Add a footer </a:t>
            </a:r>
          </a:p>
        </p:txBody>
      </p:sp>
      <p:sp>
        <p:nvSpPr>
          <p:cNvPr id="7" name="Slide Number Placeholder 6"/>
          <p:cNvSpPr>
            <a:spLocks noGrp="1"/>
          </p:cNvSpPr>
          <p:nvPr>
            <p:ph type="sldNum" sz="quarter" idx="12"/>
          </p:nvPr>
        </p:nvSpPr>
        <p:spPr>
          <a:xfrm>
            <a:off x="10187939" y="6453386"/>
            <a:ext cx="1596292" cy="404614"/>
          </a:xfrm>
        </p:spPr>
        <p:txBody>
          <a:bodyPr/>
          <a:lstStyle>
            <a:lvl1pPr>
              <a:defRPr>
                <a:solidFill>
                  <a:schemeClr val="tx2"/>
                </a:solidFill>
              </a:defRPr>
            </a:lvl1pPr>
          </a:lstStyle>
          <a:p>
            <a:fld id="{B38049E5-7B53-4E85-8972-7D6C4BCE5BB9}" type="slidenum">
              <a:rPr lang="en-US" noProof="0" smtClean="0"/>
              <a:t>‹#›</a:t>
            </a:fld>
            <a:endParaRPr lang="en-US" noProof="0" dirty="0"/>
          </a:p>
        </p:txBody>
      </p:sp>
      <p:sp>
        <p:nvSpPr>
          <p:cNvPr id="9" name="Rectangle 8" title="Divider Bar"/>
          <p:cNvSpPr/>
          <p:nvPr/>
        </p:nvSpPr>
        <p:spPr>
          <a:xfrm>
            <a:off x="6024000" y="0"/>
            <a:ext cx="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L-Shape 20">
            <a:extLst>
              <a:ext uri="{FF2B5EF4-FFF2-40B4-BE49-F238E27FC236}">
                <a16:creationId xmlns:a16="http://schemas.microsoft.com/office/drawing/2014/main" id="{CB430D22-8AAF-444F-A6CE-7C02859083DF}"/>
              </a:ext>
            </a:extLst>
          </p:cNvPr>
          <p:cNvSpPr>
            <a:spLocks noChangeAspect="1"/>
          </p:cNvSpPr>
          <p:nvPr userDrawn="1"/>
        </p:nvSpPr>
        <p:spPr>
          <a:xfrm flipV="1">
            <a:off x="516927" y="335049"/>
            <a:ext cx="403201" cy="395617"/>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3" name="L-Shape 22">
            <a:extLst>
              <a:ext uri="{FF2B5EF4-FFF2-40B4-BE49-F238E27FC236}">
                <a16:creationId xmlns:a16="http://schemas.microsoft.com/office/drawing/2014/main" id="{0D8BA010-8544-4718-9EA3-B0248C963FD4}"/>
              </a:ext>
            </a:extLst>
          </p:cNvPr>
          <p:cNvSpPr>
            <a:spLocks noChangeAspect="1"/>
          </p:cNvSpPr>
          <p:nvPr userDrawn="1"/>
        </p:nvSpPr>
        <p:spPr>
          <a:xfrm flipH="1" flipV="1">
            <a:off x="5085711" y="330291"/>
            <a:ext cx="410929" cy="403201"/>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4" name="L-Shape 23">
            <a:extLst>
              <a:ext uri="{FF2B5EF4-FFF2-40B4-BE49-F238E27FC236}">
                <a16:creationId xmlns:a16="http://schemas.microsoft.com/office/drawing/2014/main" id="{C0FFB550-21A6-456B-BA1A-EF145674866C}"/>
              </a:ext>
            </a:extLst>
          </p:cNvPr>
          <p:cNvSpPr>
            <a:spLocks noChangeAspect="1"/>
          </p:cNvSpPr>
          <p:nvPr userDrawn="1"/>
        </p:nvSpPr>
        <p:spPr>
          <a:xfrm>
            <a:off x="522817" y="1476927"/>
            <a:ext cx="403201" cy="395617"/>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5" name="L-Shape 24">
            <a:extLst>
              <a:ext uri="{FF2B5EF4-FFF2-40B4-BE49-F238E27FC236}">
                <a16:creationId xmlns:a16="http://schemas.microsoft.com/office/drawing/2014/main" id="{70EF88E9-8CAC-422B-A9A6-D9FD1F17DAE2}"/>
              </a:ext>
            </a:extLst>
          </p:cNvPr>
          <p:cNvSpPr>
            <a:spLocks noChangeAspect="1"/>
          </p:cNvSpPr>
          <p:nvPr userDrawn="1"/>
        </p:nvSpPr>
        <p:spPr>
          <a:xfrm flipH="1">
            <a:off x="5081769" y="1482001"/>
            <a:ext cx="410929" cy="403201"/>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8" name="Content Placeholder 2">
            <a:extLst>
              <a:ext uri="{FF2B5EF4-FFF2-40B4-BE49-F238E27FC236}">
                <a16:creationId xmlns:a16="http://schemas.microsoft.com/office/drawing/2014/main" id="{ED439475-E625-4449-B42E-8F291D64A3C7}"/>
              </a:ext>
            </a:extLst>
          </p:cNvPr>
          <p:cNvSpPr>
            <a:spLocks noGrp="1"/>
          </p:cNvSpPr>
          <p:nvPr>
            <p:ph idx="1"/>
          </p:nvPr>
        </p:nvSpPr>
        <p:spPr>
          <a:xfrm>
            <a:off x="6695360" y="518474"/>
            <a:ext cx="4910394" cy="5759777"/>
          </a:xfrm>
          <a:solidFill>
            <a:schemeClr val="bg2"/>
          </a:solidFill>
          <a:ln>
            <a:noFill/>
          </a:ln>
          <a:effectLst>
            <a:innerShdw blurRad="114300">
              <a:prstClr val="black"/>
            </a:innerShdw>
          </a:effectLst>
        </p:spPr>
        <p:txBody>
          <a:bodyPr vert="horz" lIns="91440" tIns="45720" rIns="91440" bIns="45720" rtlCol="0" anchor="ctr" anchorCtr="0">
            <a:noAutofit/>
          </a:bodyPr>
          <a:lstStyle>
            <a:lvl1pPr>
              <a:defRPr lang="en-US" sz="1800">
                <a:solidFill>
                  <a:schemeClr val="tx2">
                    <a:lumMod val="50000"/>
                  </a:schemeClr>
                </a:solidFill>
              </a:defRPr>
            </a:lvl1pPr>
            <a:lvl2pPr>
              <a:defRPr lang="en-US" sz="1800">
                <a:solidFill>
                  <a:schemeClr val="tx2">
                    <a:lumMod val="50000"/>
                  </a:schemeClr>
                </a:solidFill>
              </a:defRPr>
            </a:lvl2pPr>
            <a:lvl3pPr>
              <a:defRPr lang="en-US" sz="1600">
                <a:solidFill>
                  <a:schemeClr val="tx2">
                    <a:lumMod val="50000"/>
                  </a:schemeClr>
                </a:solidFill>
              </a:defRPr>
            </a:lvl3pPr>
            <a:lvl4pPr>
              <a:defRPr lang="en-US" sz="1600">
                <a:solidFill>
                  <a:schemeClr val="tx2">
                    <a:lumMod val="50000"/>
                  </a:schemeClr>
                </a:solidFill>
              </a:defRPr>
            </a:lvl4pPr>
            <a:lvl5pPr>
              <a:defRPr lang="en-US" sz="1400">
                <a:solidFill>
                  <a:schemeClr val="tx2">
                    <a:lumMod val="50000"/>
                  </a:schemeClr>
                </a:solidFill>
              </a:defRPr>
            </a:lvl5pPr>
          </a:lstStyle>
          <a:p>
            <a:pPr marL="0" lvl="0" indent="0" algn="ctr">
              <a:buNone/>
            </a:pPr>
            <a:r>
              <a:rPr lang="en-US" noProof="0"/>
              <a:t>Edit Master text styles</a:t>
            </a:r>
          </a:p>
          <a:p>
            <a:pPr marL="0" lvl="1" indent="0" algn="ctr">
              <a:buNone/>
            </a:pPr>
            <a:r>
              <a:rPr lang="en-US" noProof="0"/>
              <a:t>Second level</a:t>
            </a:r>
          </a:p>
          <a:p>
            <a:pPr marL="0" lvl="2" indent="0" algn="ctr">
              <a:buNone/>
            </a:pPr>
            <a:r>
              <a:rPr lang="en-US" noProof="0"/>
              <a:t>Third level</a:t>
            </a:r>
          </a:p>
          <a:p>
            <a:pPr marL="0" lvl="3" indent="0" algn="ctr">
              <a:buNone/>
            </a:pPr>
            <a:r>
              <a:rPr lang="en-US" noProof="0"/>
              <a:t>Fourth level</a:t>
            </a:r>
          </a:p>
          <a:p>
            <a:pPr marL="0" lvl="4" indent="0" algn="ctr">
              <a:buNone/>
            </a:pPr>
            <a:r>
              <a:rPr lang="en-US" noProof="0"/>
              <a:t>Fifth level</a:t>
            </a:r>
          </a:p>
        </p:txBody>
      </p:sp>
    </p:spTree>
    <p:extLst>
      <p:ext uri="{BB962C8B-B14F-4D97-AF65-F5344CB8AC3E}">
        <p14:creationId xmlns:p14="http://schemas.microsoft.com/office/powerpoint/2010/main" val="1686602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icture, TItle, and Caption">
    <p:spTree>
      <p:nvGrpSpPr>
        <p:cNvPr id="1" name=""/>
        <p:cNvGrpSpPr/>
        <p:nvPr/>
      </p:nvGrpSpPr>
      <p:grpSpPr>
        <a:xfrm>
          <a:off x="0" y="0"/>
          <a:ext cx="0" cy="0"/>
          <a:chOff x="0" y="0"/>
          <a:chExt cx="0" cy="0"/>
        </a:xfrm>
      </p:grpSpPr>
      <p:sp>
        <p:nvSpPr>
          <p:cNvPr id="8" name="Rectangle 7" title="Background Shape"/>
          <p:cNvSpPr/>
          <p:nvPr/>
        </p:nvSpPr>
        <p:spPr>
          <a:xfrm>
            <a:off x="-1" y="376"/>
            <a:ext cx="6234898"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1F430D42-50DC-4502-A3E8-251FE7F0809D}"/>
              </a:ext>
            </a:extLst>
          </p:cNvPr>
          <p:cNvSpPr/>
          <p:nvPr userDrawn="1"/>
        </p:nvSpPr>
        <p:spPr>
          <a:xfrm>
            <a:off x="507591" y="5289755"/>
            <a:ext cx="5270049" cy="101272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accent3"/>
              </a:solidFill>
            </a:endParaRPr>
          </a:p>
        </p:txBody>
      </p:sp>
      <p:sp>
        <p:nvSpPr>
          <p:cNvPr id="11" name="Rectangle: Diagonal Corners Snipped 10">
            <a:extLst>
              <a:ext uri="{FF2B5EF4-FFF2-40B4-BE49-F238E27FC236}">
                <a16:creationId xmlns:a16="http://schemas.microsoft.com/office/drawing/2014/main" id="{836AFDEB-3C72-49E0-9B45-DC9EFBA6587F}"/>
              </a:ext>
            </a:extLst>
          </p:cNvPr>
          <p:cNvSpPr/>
          <p:nvPr userDrawn="1"/>
        </p:nvSpPr>
        <p:spPr bwMode="white">
          <a:xfrm>
            <a:off x="507591" y="409286"/>
            <a:ext cx="5270049" cy="4732985"/>
          </a:xfrm>
          <a:prstGeom prst="snip2DiagRect">
            <a:avLst>
              <a:gd name="adj1" fmla="val 0"/>
              <a:gd name="adj2" fmla="val 10697"/>
            </a:avLst>
          </a:prstGeom>
          <a:solidFill>
            <a:schemeClr val="accent3"/>
          </a:solidFill>
          <a:ln>
            <a:no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6930776" y="477366"/>
            <a:ext cx="4644000" cy="1341602"/>
          </a:xfrm>
        </p:spPr>
        <p:txBody>
          <a:bodyPr anchor="ctr" anchorCtr="0">
            <a:normAutofit/>
          </a:bodyPr>
          <a:lstStyle>
            <a:lvl1pPr algn="ctr">
              <a:lnSpc>
                <a:spcPct val="84000"/>
              </a:lnSpc>
              <a:defRPr sz="4800" baseline="0">
                <a:solidFill>
                  <a:schemeClr val="tx2"/>
                </a:solidFill>
              </a:defRPr>
            </a:lvl1pPr>
          </a:lstStyle>
          <a:p>
            <a:r>
              <a:rPr lang="en-US" noProof="0"/>
              <a:t>Click To Edit Master Title Style</a:t>
            </a:r>
          </a:p>
        </p:txBody>
      </p:sp>
      <p:sp>
        <p:nvSpPr>
          <p:cNvPr id="4" name="Text Placeholder 3"/>
          <p:cNvSpPr>
            <a:spLocks noGrp="1"/>
          </p:cNvSpPr>
          <p:nvPr>
            <p:ph type="body" sz="half" idx="2"/>
          </p:nvPr>
        </p:nvSpPr>
        <p:spPr>
          <a:xfrm>
            <a:off x="6930775" y="1966451"/>
            <a:ext cx="4644001" cy="4388615"/>
          </a:xfrm>
        </p:spPr>
        <p:txBody>
          <a:bodyPr/>
          <a:lstStyle>
            <a:lvl1pPr marL="285750" indent="-285750">
              <a:lnSpc>
                <a:spcPct val="100000"/>
              </a:lnSpc>
              <a:spcBef>
                <a:spcPts val="0"/>
              </a:spcBef>
              <a:spcAft>
                <a:spcPts val="0"/>
              </a:spcAft>
              <a:buFont typeface="Arial" panose="020B0604020202020204" pitchFamily="34" charset="0"/>
              <a:buChar char="•"/>
              <a:defRPr sz="18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a:xfrm>
            <a:off x="507591" y="6453386"/>
            <a:ext cx="1204572" cy="404614"/>
          </a:xfrm>
        </p:spPr>
        <p:txBody>
          <a:bodyPr/>
          <a:lstStyle>
            <a:lvl1pPr>
              <a:defRPr>
                <a:solidFill>
                  <a:schemeClr val="bg1"/>
                </a:solidFill>
              </a:defRPr>
            </a:lvl1pPr>
          </a:lstStyle>
          <a:p>
            <a:fld id="{3B77EF04-6424-4B70-94D1-FC932CBBDD9B}" type="datetimeFigureOut">
              <a:rPr lang="en-US" noProof="0" smtClean="0"/>
              <a:pPr/>
              <a:t>5/6/2020</a:t>
            </a:fld>
            <a:endParaRPr lang="en-US" noProof="0" dirty="0"/>
          </a:p>
        </p:txBody>
      </p:sp>
      <p:sp>
        <p:nvSpPr>
          <p:cNvPr id="6" name="Footer Placeholder 5"/>
          <p:cNvSpPr>
            <a:spLocks noGrp="1"/>
          </p:cNvSpPr>
          <p:nvPr>
            <p:ph type="ftr" sz="quarter" idx="11"/>
          </p:nvPr>
        </p:nvSpPr>
        <p:spPr>
          <a:xfrm>
            <a:off x="3403965" y="6453386"/>
            <a:ext cx="2373675" cy="404614"/>
          </a:xfrm>
        </p:spPr>
        <p:txBody>
          <a:bodyPr/>
          <a:lstStyle>
            <a:lvl1pPr>
              <a:defRPr>
                <a:solidFill>
                  <a:schemeClr val="bg1"/>
                </a:solidFill>
              </a:defRPr>
            </a:lvl1pPr>
          </a:lstStyle>
          <a:p>
            <a:r>
              <a:rPr lang="en-US" noProof="0" dirty="0"/>
              <a:t>Add a footer </a:t>
            </a: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B38049E5-7B53-4E85-8972-7D6C4BCE5BB9}" type="slidenum">
              <a:rPr lang="en-US" noProof="0" smtClean="0"/>
              <a:t>‹#›</a:t>
            </a:fld>
            <a:endParaRPr lang="en-US" noProof="0" dirty="0"/>
          </a:p>
        </p:txBody>
      </p:sp>
      <p:sp>
        <p:nvSpPr>
          <p:cNvPr id="9" name="Rectangle 8" title="Divider Bar"/>
          <p:cNvSpPr/>
          <p:nvPr/>
        </p:nvSpPr>
        <p:spPr>
          <a:xfrm>
            <a:off x="6234897" y="-376"/>
            <a:ext cx="144000" cy="687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L-Shape 11">
            <a:extLst>
              <a:ext uri="{FF2B5EF4-FFF2-40B4-BE49-F238E27FC236}">
                <a16:creationId xmlns:a16="http://schemas.microsoft.com/office/drawing/2014/main" id="{26A5AA85-E28D-4647-B000-742C83A8047D}"/>
              </a:ext>
            </a:extLst>
          </p:cNvPr>
          <p:cNvSpPr>
            <a:spLocks noChangeAspect="1"/>
          </p:cNvSpPr>
          <p:nvPr userDrawn="1"/>
        </p:nvSpPr>
        <p:spPr>
          <a:xfrm flipV="1">
            <a:off x="6845770" y="372071"/>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13" name="L-Shape 12">
            <a:extLst>
              <a:ext uri="{FF2B5EF4-FFF2-40B4-BE49-F238E27FC236}">
                <a16:creationId xmlns:a16="http://schemas.microsoft.com/office/drawing/2014/main" id="{C3CD9875-0A2E-4F4D-ACB7-87DD98EED9D0}"/>
              </a:ext>
            </a:extLst>
          </p:cNvPr>
          <p:cNvSpPr>
            <a:spLocks noChangeAspect="1"/>
          </p:cNvSpPr>
          <p:nvPr userDrawn="1"/>
        </p:nvSpPr>
        <p:spPr>
          <a:xfrm flipH="1">
            <a:off x="11058438" y="5819525"/>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10" name="Picture Placeholder 9">
            <a:extLst>
              <a:ext uri="{FF2B5EF4-FFF2-40B4-BE49-F238E27FC236}">
                <a16:creationId xmlns:a16="http://schemas.microsoft.com/office/drawing/2014/main" id="{3BDA3A4D-2561-4EEB-8787-E1A652565755}"/>
              </a:ext>
            </a:extLst>
          </p:cNvPr>
          <p:cNvSpPr>
            <a:spLocks noGrp="1"/>
          </p:cNvSpPr>
          <p:nvPr>
            <p:ph type="pic" sz="quarter" idx="13"/>
          </p:nvPr>
        </p:nvSpPr>
        <p:spPr>
          <a:xfrm>
            <a:off x="806245" y="668595"/>
            <a:ext cx="4646651" cy="4198373"/>
          </a:xfrm>
          <a:prstGeom prst="snip2DiagRect">
            <a:avLst>
              <a:gd name="adj1" fmla="val 0"/>
              <a:gd name="adj2" fmla="val 10300"/>
            </a:avLst>
          </a:prstGeom>
          <a:ln w="38100">
            <a:solidFill>
              <a:schemeClr val="bg1"/>
            </a:solidFill>
          </a:ln>
          <a:effectLst>
            <a:innerShdw blurRad="114300">
              <a:prstClr val="black"/>
            </a:innerShdw>
          </a:effectLst>
        </p:spPr>
        <p:txBody>
          <a:bodyPr/>
          <a:lstStyle>
            <a:lvl1pPr>
              <a:defRPr>
                <a:solidFill>
                  <a:schemeClr val="bg1"/>
                </a:solidFill>
              </a:defRPr>
            </a:lvl1pPr>
          </a:lstStyle>
          <a:p>
            <a:r>
              <a:rPr lang="en-US" noProof="0"/>
              <a:t>Click icon to add picture</a:t>
            </a:r>
            <a:endParaRPr lang="en-US" noProof="0" dirty="0"/>
          </a:p>
        </p:txBody>
      </p:sp>
      <p:sp>
        <p:nvSpPr>
          <p:cNvPr id="16" name="Text Placeholder 15">
            <a:extLst>
              <a:ext uri="{FF2B5EF4-FFF2-40B4-BE49-F238E27FC236}">
                <a16:creationId xmlns:a16="http://schemas.microsoft.com/office/drawing/2014/main" id="{FBB32A6B-92AA-4208-9120-FFC166CE751C}"/>
              </a:ext>
            </a:extLst>
          </p:cNvPr>
          <p:cNvSpPr>
            <a:spLocks noGrp="1"/>
          </p:cNvSpPr>
          <p:nvPr>
            <p:ph type="body" sz="quarter" idx="14"/>
          </p:nvPr>
        </p:nvSpPr>
        <p:spPr>
          <a:xfrm>
            <a:off x="570275" y="5352418"/>
            <a:ext cx="5148000" cy="900000"/>
          </a:xfrm>
          <a:solidFill>
            <a:schemeClr val="bg2"/>
          </a:solidFill>
          <a:effectLst>
            <a:innerShdw blurRad="114300">
              <a:prstClr val="black">
                <a:alpha val="34000"/>
              </a:prstClr>
            </a:innerShdw>
          </a:effectLst>
        </p:spPr>
        <p:txBody>
          <a:bodyPr anchor="ctr" anchorCtr="0"/>
          <a:lstStyle>
            <a:lvl1pPr marL="0" indent="0" algn="ctr">
              <a:buFont typeface="Arial" panose="020B0604020202020204" pitchFamily="34" charset="0"/>
              <a:buNone/>
              <a:defRPr sz="1800">
                <a:solidFill>
                  <a:schemeClr val="accent3"/>
                </a:solidFill>
              </a:defRPr>
            </a:lvl1pPr>
            <a:lvl2pPr marL="530352" indent="0" algn="ctr">
              <a:buFont typeface="Arial" panose="020B0604020202020204" pitchFamily="34" charset="0"/>
              <a:buNone/>
              <a:defRPr sz="1800">
                <a:solidFill>
                  <a:schemeClr val="accent3"/>
                </a:solidFill>
              </a:defRPr>
            </a:lvl2pPr>
            <a:lvl3pPr marL="987552" indent="0" algn="ctr">
              <a:buFont typeface="Arial" panose="020B0604020202020204" pitchFamily="34" charset="0"/>
              <a:buNone/>
              <a:defRPr sz="1600">
                <a:solidFill>
                  <a:schemeClr val="accent3"/>
                </a:solidFill>
              </a:defRPr>
            </a:lvl3pPr>
            <a:lvl4pPr marL="1444752" indent="0" algn="ctr">
              <a:buFont typeface="Arial" panose="020B0604020202020204" pitchFamily="34" charset="0"/>
              <a:buNone/>
              <a:defRPr sz="1600">
                <a:solidFill>
                  <a:schemeClr val="accent3"/>
                </a:solidFill>
              </a:defRPr>
            </a:lvl4pPr>
            <a:lvl5pPr marL="1901952" indent="0" algn="ctr">
              <a:buFont typeface="Arial" panose="020B0604020202020204" pitchFamily="34" charset="0"/>
              <a:buNone/>
              <a:defRPr sz="1400">
                <a:solidFill>
                  <a:schemeClr val="accent3"/>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L-Shape 19">
            <a:extLst>
              <a:ext uri="{FF2B5EF4-FFF2-40B4-BE49-F238E27FC236}">
                <a16:creationId xmlns:a16="http://schemas.microsoft.com/office/drawing/2014/main" id="{CC096F9F-3AD4-4FC8-823F-DBD962E2E1C6}"/>
              </a:ext>
            </a:extLst>
          </p:cNvPr>
          <p:cNvSpPr>
            <a:spLocks noChangeAspect="1"/>
          </p:cNvSpPr>
          <p:nvPr userDrawn="1"/>
        </p:nvSpPr>
        <p:spPr>
          <a:xfrm flipH="1" flipV="1">
            <a:off x="11021316" y="361496"/>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21" name="L-Shape 20">
            <a:extLst>
              <a:ext uri="{FF2B5EF4-FFF2-40B4-BE49-F238E27FC236}">
                <a16:creationId xmlns:a16="http://schemas.microsoft.com/office/drawing/2014/main" id="{9CFFEAD0-9992-49A8-A068-3357E08CD7C0}"/>
              </a:ext>
            </a:extLst>
          </p:cNvPr>
          <p:cNvSpPr>
            <a:spLocks noChangeAspect="1"/>
          </p:cNvSpPr>
          <p:nvPr userDrawn="1"/>
        </p:nvSpPr>
        <p:spPr>
          <a:xfrm>
            <a:off x="6865431" y="5819524"/>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cxnSp>
        <p:nvCxnSpPr>
          <p:cNvPr id="23" name="Straight Connector 22">
            <a:extLst>
              <a:ext uri="{FF2B5EF4-FFF2-40B4-BE49-F238E27FC236}">
                <a16:creationId xmlns:a16="http://schemas.microsoft.com/office/drawing/2014/main" id="{D470145D-417E-4648-AB08-0A7974A629E0}"/>
              </a:ext>
            </a:extLst>
          </p:cNvPr>
          <p:cNvCxnSpPr/>
          <p:nvPr userDrawn="1"/>
        </p:nvCxnSpPr>
        <p:spPr>
          <a:xfrm>
            <a:off x="7118556" y="1789472"/>
            <a:ext cx="428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821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1" y="376"/>
            <a:ext cx="6234898"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Diagonal Corners Snipped 10">
            <a:extLst>
              <a:ext uri="{FF2B5EF4-FFF2-40B4-BE49-F238E27FC236}">
                <a16:creationId xmlns:a16="http://schemas.microsoft.com/office/drawing/2014/main" id="{836AFDEB-3C72-49E0-9B45-DC9EFBA6587F}"/>
              </a:ext>
            </a:extLst>
          </p:cNvPr>
          <p:cNvSpPr/>
          <p:nvPr userDrawn="1"/>
        </p:nvSpPr>
        <p:spPr bwMode="white">
          <a:xfrm>
            <a:off x="507591" y="409286"/>
            <a:ext cx="5270049" cy="5945780"/>
          </a:xfrm>
          <a:prstGeom prst="snip2DiagRect">
            <a:avLst>
              <a:gd name="adj1" fmla="val 0"/>
              <a:gd name="adj2" fmla="val 10697"/>
            </a:avLst>
          </a:prstGeom>
          <a:solidFill>
            <a:schemeClr val="accent3"/>
          </a:solidFill>
          <a:ln>
            <a:no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6930776" y="477366"/>
            <a:ext cx="4644000" cy="1341602"/>
          </a:xfrm>
        </p:spPr>
        <p:txBody>
          <a:bodyPr anchor="ctr" anchorCtr="0">
            <a:normAutofit/>
          </a:bodyPr>
          <a:lstStyle>
            <a:lvl1pPr algn="ctr">
              <a:lnSpc>
                <a:spcPct val="84000"/>
              </a:lnSpc>
              <a:defRPr sz="4800" baseline="0">
                <a:solidFill>
                  <a:schemeClr val="tx2"/>
                </a:solidFill>
              </a:defRPr>
            </a:lvl1pPr>
          </a:lstStyle>
          <a:p>
            <a:r>
              <a:rPr lang="en-US" noProof="0"/>
              <a:t>Click To Edit Master Title Style</a:t>
            </a:r>
          </a:p>
        </p:txBody>
      </p:sp>
      <p:sp>
        <p:nvSpPr>
          <p:cNvPr id="4" name="Text Placeholder 3"/>
          <p:cNvSpPr>
            <a:spLocks noGrp="1"/>
          </p:cNvSpPr>
          <p:nvPr>
            <p:ph type="body" sz="half" idx="2"/>
          </p:nvPr>
        </p:nvSpPr>
        <p:spPr>
          <a:xfrm>
            <a:off x="6930775" y="1966451"/>
            <a:ext cx="4644001" cy="4388615"/>
          </a:xfrm>
        </p:spPr>
        <p:txBody>
          <a:bodyPr/>
          <a:lstStyle>
            <a:lvl1pPr marL="285750" indent="-285750">
              <a:lnSpc>
                <a:spcPct val="100000"/>
              </a:lnSpc>
              <a:spcBef>
                <a:spcPts val="0"/>
              </a:spcBef>
              <a:spcAft>
                <a:spcPts val="0"/>
              </a:spcAft>
              <a:buFont typeface="Arial" panose="020B0604020202020204" pitchFamily="34" charset="0"/>
              <a:buChar char="•"/>
              <a:defRPr sz="18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a:xfrm>
            <a:off x="507591" y="6453386"/>
            <a:ext cx="1204572" cy="404614"/>
          </a:xfrm>
        </p:spPr>
        <p:txBody>
          <a:bodyPr/>
          <a:lstStyle>
            <a:lvl1pPr>
              <a:defRPr>
                <a:solidFill>
                  <a:schemeClr val="bg1"/>
                </a:solidFill>
              </a:defRPr>
            </a:lvl1pPr>
          </a:lstStyle>
          <a:p>
            <a:fld id="{3B77EF04-6424-4B70-94D1-FC932CBBDD9B}" type="datetimeFigureOut">
              <a:rPr lang="en-US" noProof="0" smtClean="0"/>
              <a:pPr/>
              <a:t>5/6/2020</a:t>
            </a:fld>
            <a:endParaRPr lang="en-US" noProof="0" dirty="0"/>
          </a:p>
        </p:txBody>
      </p:sp>
      <p:sp>
        <p:nvSpPr>
          <p:cNvPr id="6" name="Footer Placeholder 5"/>
          <p:cNvSpPr>
            <a:spLocks noGrp="1"/>
          </p:cNvSpPr>
          <p:nvPr>
            <p:ph type="ftr" sz="quarter" idx="11"/>
          </p:nvPr>
        </p:nvSpPr>
        <p:spPr>
          <a:xfrm>
            <a:off x="3403965" y="6453386"/>
            <a:ext cx="2373675" cy="404614"/>
          </a:xfrm>
        </p:spPr>
        <p:txBody>
          <a:bodyPr/>
          <a:lstStyle>
            <a:lvl1pPr>
              <a:defRPr>
                <a:solidFill>
                  <a:schemeClr val="bg1"/>
                </a:solidFill>
              </a:defRPr>
            </a:lvl1pPr>
          </a:lstStyle>
          <a:p>
            <a:r>
              <a:rPr lang="en-US" noProof="0" dirty="0"/>
              <a:t>Add a footer </a:t>
            </a: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B38049E5-7B53-4E85-8972-7D6C4BCE5BB9}" type="slidenum">
              <a:rPr lang="en-US" noProof="0" smtClean="0"/>
              <a:t>‹#›</a:t>
            </a:fld>
            <a:endParaRPr lang="en-US" noProof="0" dirty="0"/>
          </a:p>
        </p:txBody>
      </p:sp>
      <p:sp>
        <p:nvSpPr>
          <p:cNvPr id="9" name="Rectangle 8" title="Divider Bar"/>
          <p:cNvSpPr/>
          <p:nvPr/>
        </p:nvSpPr>
        <p:spPr>
          <a:xfrm>
            <a:off x="6234897" y="-376"/>
            <a:ext cx="144000" cy="687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L-Shape 11">
            <a:extLst>
              <a:ext uri="{FF2B5EF4-FFF2-40B4-BE49-F238E27FC236}">
                <a16:creationId xmlns:a16="http://schemas.microsoft.com/office/drawing/2014/main" id="{26A5AA85-E28D-4647-B000-742C83A8047D}"/>
              </a:ext>
            </a:extLst>
          </p:cNvPr>
          <p:cNvSpPr>
            <a:spLocks noChangeAspect="1"/>
          </p:cNvSpPr>
          <p:nvPr userDrawn="1"/>
        </p:nvSpPr>
        <p:spPr>
          <a:xfrm flipV="1">
            <a:off x="6845770" y="372071"/>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13" name="L-Shape 12">
            <a:extLst>
              <a:ext uri="{FF2B5EF4-FFF2-40B4-BE49-F238E27FC236}">
                <a16:creationId xmlns:a16="http://schemas.microsoft.com/office/drawing/2014/main" id="{C3CD9875-0A2E-4F4D-ACB7-87DD98EED9D0}"/>
              </a:ext>
            </a:extLst>
          </p:cNvPr>
          <p:cNvSpPr>
            <a:spLocks noChangeAspect="1"/>
          </p:cNvSpPr>
          <p:nvPr userDrawn="1"/>
        </p:nvSpPr>
        <p:spPr>
          <a:xfrm flipH="1">
            <a:off x="11058438" y="5819525"/>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19" name="Picture Placeholder 18">
            <a:extLst>
              <a:ext uri="{FF2B5EF4-FFF2-40B4-BE49-F238E27FC236}">
                <a16:creationId xmlns:a16="http://schemas.microsoft.com/office/drawing/2014/main" id="{D57F3340-8A42-40F0-BF5B-EEF6E3E88E6E}"/>
              </a:ext>
            </a:extLst>
          </p:cNvPr>
          <p:cNvSpPr>
            <a:spLocks noGrp="1"/>
          </p:cNvSpPr>
          <p:nvPr>
            <p:ph type="pic" idx="1"/>
          </p:nvPr>
        </p:nvSpPr>
        <p:spPr>
          <a:xfrm>
            <a:off x="806246" y="668595"/>
            <a:ext cx="4646651" cy="5383413"/>
          </a:xfrm>
          <a:custGeom>
            <a:avLst/>
            <a:gdLst>
              <a:gd name="connsiteX0" fmla="*/ 0 w 4646651"/>
              <a:gd name="connsiteY0" fmla="*/ 0 h 5383413"/>
              <a:gd name="connsiteX1" fmla="*/ 4168046 w 4646651"/>
              <a:gd name="connsiteY1" fmla="*/ 0 h 5383413"/>
              <a:gd name="connsiteX2" fmla="*/ 4646651 w 4646651"/>
              <a:gd name="connsiteY2" fmla="*/ 478605 h 5383413"/>
              <a:gd name="connsiteX3" fmla="*/ 4646651 w 4646651"/>
              <a:gd name="connsiteY3" fmla="*/ 5383413 h 5383413"/>
              <a:gd name="connsiteX4" fmla="*/ 478605 w 4646651"/>
              <a:gd name="connsiteY4" fmla="*/ 5383413 h 5383413"/>
              <a:gd name="connsiteX5" fmla="*/ 0 w 4646651"/>
              <a:gd name="connsiteY5" fmla="*/ 4904808 h 538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6651" h="5383413">
                <a:moveTo>
                  <a:pt x="0" y="0"/>
                </a:moveTo>
                <a:lnTo>
                  <a:pt x="4168046" y="0"/>
                </a:lnTo>
                <a:lnTo>
                  <a:pt x="4646651" y="478605"/>
                </a:lnTo>
                <a:lnTo>
                  <a:pt x="4646651" y="5383413"/>
                </a:lnTo>
                <a:lnTo>
                  <a:pt x="478605" y="5383413"/>
                </a:lnTo>
                <a:lnTo>
                  <a:pt x="0" y="4904808"/>
                </a:lnTo>
                <a:close/>
              </a:path>
            </a:pathLst>
          </a:custGeom>
          <a:ln w="57150">
            <a:solidFill>
              <a:schemeClr val="bg1"/>
            </a:solidFill>
          </a:ln>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0" name="L-Shape 19">
            <a:extLst>
              <a:ext uri="{FF2B5EF4-FFF2-40B4-BE49-F238E27FC236}">
                <a16:creationId xmlns:a16="http://schemas.microsoft.com/office/drawing/2014/main" id="{CC096F9F-3AD4-4FC8-823F-DBD962E2E1C6}"/>
              </a:ext>
            </a:extLst>
          </p:cNvPr>
          <p:cNvSpPr>
            <a:spLocks noChangeAspect="1"/>
          </p:cNvSpPr>
          <p:nvPr userDrawn="1"/>
        </p:nvSpPr>
        <p:spPr>
          <a:xfrm flipH="1" flipV="1">
            <a:off x="11021316" y="361496"/>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21" name="L-Shape 20">
            <a:extLst>
              <a:ext uri="{FF2B5EF4-FFF2-40B4-BE49-F238E27FC236}">
                <a16:creationId xmlns:a16="http://schemas.microsoft.com/office/drawing/2014/main" id="{9CFFEAD0-9992-49A8-A068-3357E08CD7C0}"/>
              </a:ext>
            </a:extLst>
          </p:cNvPr>
          <p:cNvSpPr>
            <a:spLocks noChangeAspect="1"/>
          </p:cNvSpPr>
          <p:nvPr userDrawn="1"/>
        </p:nvSpPr>
        <p:spPr>
          <a:xfrm>
            <a:off x="6865431" y="5819524"/>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cxnSp>
        <p:nvCxnSpPr>
          <p:cNvPr id="23" name="Straight Connector 22">
            <a:extLst>
              <a:ext uri="{FF2B5EF4-FFF2-40B4-BE49-F238E27FC236}">
                <a16:creationId xmlns:a16="http://schemas.microsoft.com/office/drawing/2014/main" id="{D470145D-417E-4648-AB08-0A7974A629E0}"/>
              </a:ext>
            </a:extLst>
          </p:cNvPr>
          <p:cNvCxnSpPr/>
          <p:nvPr userDrawn="1"/>
        </p:nvCxnSpPr>
        <p:spPr>
          <a:xfrm>
            <a:off x="7118556" y="1789472"/>
            <a:ext cx="428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789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blackWhite">
      <p:bgPr>
        <a:gradFill flip="none" rotWithShape="1">
          <a:gsLst>
            <a:gs pos="0">
              <a:schemeClr val="bg2">
                <a:lumMod val="50000"/>
              </a:schemeClr>
            </a:gs>
            <a:gs pos="33000">
              <a:schemeClr val="bg2"/>
            </a:gs>
            <a:gs pos="66000">
              <a:schemeClr val="bg2">
                <a:lumMod val="75000"/>
              </a:schemeClr>
            </a:gs>
            <a:gs pos="97000">
              <a:schemeClr val="bg2">
                <a:lumMod val="50000"/>
              </a:schemeClr>
            </a:gs>
          </a:gsLst>
          <a:lin ang="27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5025" y="1301360"/>
            <a:ext cx="9612971" cy="2852737"/>
          </a:xfrm>
        </p:spPr>
        <p:txBody>
          <a:bodyPr anchor="b">
            <a:normAutofit/>
          </a:bodyPr>
          <a:lstStyle>
            <a:lvl1pPr algn="r">
              <a:defRPr sz="7200" cap="none" baseline="0">
                <a:solidFill>
                  <a:schemeClr val="tx1"/>
                </a:solidFill>
              </a:defRPr>
            </a:lvl1pPr>
          </a:lstStyle>
          <a:p>
            <a:r>
              <a:rPr lang="en-US" noProof="0"/>
              <a:t>Click To Edit Master Title Style</a:t>
            </a:r>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B77EF04-6424-4B70-94D1-FC932CBBDD9B}" type="datetimeFigureOut">
              <a:rPr lang="en-US" noProof="0" smtClean="0"/>
              <a:t>5/6/2020</a:t>
            </a:fld>
            <a:endParaRPr lang="en-US" noProof="0"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lang="en-US" noProof="0" dirty="0"/>
              <a:t>Add a footer </a:t>
            </a: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B38049E5-7B53-4E85-8972-7D6C4BCE5BB9}" type="slidenum">
              <a:rPr lang="en-US" noProof="0" smtClean="0"/>
              <a:t>‹#›</a:t>
            </a:fld>
            <a:endParaRPr lang="en-US" noProof="0" dirty="0"/>
          </a:p>
        </p:txBody>
      </p:sp>
      <p:sp>
        <p:nvSpPr>
          <p:cNvPr id="9" name="L-Shape 8">
            <a:extLst>
              <a:ext uri="{FF2B5EF4-FFF2-40B4-BE49-F238E27FC236}">
                <a16:creationId xmlns:a16="http://schemas.microsoft.com/office/drawing/2014/main" id="{BF5B4C6D-2825-4690-8D32-39CBF5E0F7E6}"/>
              </a:ext>
            </a:extLst>
          </p:cNvPr>
          <p:cNvSpPr/>
          <p:nvPr userDrawn="1"/>
        </p:nvSpPr>
        <p:spPr>
          <a:xfrm rot="10800000" flipV="1">
            <a:off x="8532326" y="1820272"/>
            <a:ext cx="2772000" cy="4158497"/>
          </a:xfrm>
          <a:prstGeom prst="corner">
            <a:avLst>
              <a:gd name="adj1" fmla="val 7397"/>
              <a:gd name="adj2" fmla="val 7750"/>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8" name="L-Shape 7">
            <a:extLst>
              <a:ext uri="{FF2B5EF4-FFF2-40B4-BE49-F238E27FC236}">
                <a16:creationId xmlns:a16="http://schemas.microsoft.com/office/drawing/2014/main" id="{DFD43940-6D78-4E75-BDB6-8792768BB894}"/>
              </a:ext>
            </a:extLst>
          </p:cNvPr>
          <p:cNvSpPr/>
          <p:nvPr userDrawn="1"/>
        </p:nvSpPr>
        <p:spPr>
          <a:xfrm flipH="1">
            <a:off x="8286318" y="1685652"/>
            <a:ext cx="3152309" cy="4408489"/>
          </a:xfrm>
          <a:prstGeom prst="corner">
            <a:avLst>
              <a:gd name="adj1" fmla="val 5837"/>
              <a:gd name="adj2" fmla="val 6502"/>
            </a:avLst>
          </a:prstGeom>
          <a:solidFill>
            <a:srgbClr val="EFEDE3"/>
          </a:solidFill>
          <a:ln>
            <a:solidFill>
              <a:srgbClr val="EFEDE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15921443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800">
                <a:solidFill>
                  <a:schemeClr val="tx2"/>
                </a:solidFill>
              </a:defRPr>
            </a:lvl1pPr>
          </a:lstStyle>
          <a:p>
            <a:r>
              <a:rPr lang="en-US" noProof="0"/>
              <a:t>Click To Edit Master Title Style</a:t>
            </a:r>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3B77EF04-6424-4B70-94D1-FC932CBBDD9B}" type="datetimeFigureOut">
              <a:rPr lang="en-US" noProof="0" smtClean="0"/>
              <a:t>5/6/2020</a:t>
            </a:fld>
            <a:endParaRPr lang="en-US" noProof="0" dirty="0"/>
          </a:p>
        </p:txBody>
      </p:sp>
      <p:sp>
        <p:nvSpPr>
          <p:cNvPr id="6" name="Footer Placeholder 5"/>
          <p:cNvSpPr>
            <a:spLocks noGrp="1"/>
          </p:cNvSpPr>
          <p:nvPr>
            <p:ph type="ftr" sz="quarter" idx="11"/>
          </p:nvPr>
        </p:nvSpPr>
        <p:spPr/>
        <p:txBody>
          <a:bodyPr/>
          <a:lstStyle/>
          <a:p>
            <a:r>
              <a:rPr lang="en-US" noProof="0" dirty="0"/>
              <a:t>Add a footer </a:t>
            </a:r>
          </a:p>
        </p:txBody>
      </p:sp>
      <p:sp>
        <p:nvSpPr>
          <p:cNvPr id="7" name="Slide Number Placeholder 6"/>
          <p:cNvSpPr>
            <a:spLocks noGrp="1"/>
          </p:cNvSpPr>
          <p:nvPr>
            <p:ph type="sldNum" sz="quarter" idx="12"/>
          </p:nvPr>
        </p:nvSpPr>
        <p:spPr/>
        <p:txBody>
          <a:bodyPr/>
          <a:lstStyle/>
          <a:p>
            <a:fld id="{B38049E5-7B53-4E85-8972-7D6C4BCE5BB9}" type="slidenum">
              <a:rPr lang="en-US" noProof="0" smtClean="0"/>
              <a:t>‹#›</a:t>
            </a:fld>
            <a:endParaRPr lang="en-US" noProof="0" dirty="0"/>
          </a:p>
        </p:txBody>
      </p:sp>
    </p:spTree>
    <p:extLst>
      <p:ext uri="{BB962C8B-B14F-4D97-AF65-F5344CB8AC3E}">
        <p14:creationId xmlns:p14="http://schemas.microsoft.com/office/powerpoint/2010/main" val="2968850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solidFill>
          <a:schemeClr val="bg2"/>
        </a:solidFill>
        <a:effectLst/>
      </p:bgPr>
    </p:bg>
    <p:spTree>
      <p:nvGrpSpPr>
        <p:cNvPr id="1" name=""/>
        <p:cNvGrpSpPr/>
        <p:nvPr/>
      </p:nvGrpSpPr>
      <p:grpSpPr>
        <a:xfrm>
          <a:off x="0" y="0"/>
          <a:ext cx="0" cy="0"/>
          <a:chOff x="0" y="0"/>
          <a:chExt cx="0" cy="0"/>
        </a:xfrm>
      </p:grpSpPr>
      <p:sp>
        <p:nvSpPr>
          <p:cNvPr id="8" name="Rectangle 7" title="Side bar">
            <a:extLst>
              <a:ext uri="{FF2B5EF4-FFF2-40B4-BE49-F238E27FC236}">
                <a16:creationId xmlns:a16="http://schemas.microsoft.com/office/drawing/2014/main" id="{FFA7AFEF-D97A-4A94-A884-7F95E91332B7}"/>
              </a:ext>
            </a:extLst>
          </p:cNvPr>
          <p:cNvSpPr/>
          <p:nvPr userDrawn="1"/>
        </p:nvSpPr>
        <p:spPr>
          <a:xfrm>
            <a:off x="622095" y="0"/>
            <a:ext cx="144000" cy="687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noProof="0"/>
              <a:t>Click to edit Master title style</a:t>
            </a:r>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3B77EF04-6424-4B70-94D1-FC932CBBDD9B}" type="datetimeFigureOut">
              <a:rPr lang="en-US" noProof="0" smtClean="0"/>
              <a:t>5/6/2020</a:t>
            </a:fld>
            <a:endParaRPr lang="en-US" noProof="0"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en-US" noProof="0" dirty="0"/>
              <a:t>Add a footer </a:t>
            </a: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B38049E5-7B53-4E85-8972-7D6C4BCE5BB9}" type="slidenum">
              <a:rPr lang="en-US" noProof="0" smtClean="0"/>
              <a:t>‹#›</a:t>
            </a:fld>
            <a:endParaRPr lang="en-US" noProof="0" dirty="0"/>
          </a:p>
        </p:txBody>
      </p:sp>
      <p:sp>
        <p:nvSpPr>
          <p:cNvPr id="9" name="Rectangle 8" title="Side bar"/>
          <p:cNvSpPr/>
          <p:nvPr/>
        </p:nvSpPr>
        <p:spPr>
          <a:xfrm>
            <a:off x="478095" y="376"/>
            <a:ext cx="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56303306"/>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62" r:id="rId3"/>
    <p:sldLayoutId id="2147483668" r:id="rId4"/>
    <p:sldLayoutId id="2147483671" r:id="rId5"/>
    <p:sldLayoutId id="2147483669" r:id="rId6"/>
    <p:sldLayoutId id="2147483672" r:id="rId7"/>
    <p:sldLayoutId id="2147483663" r:id="rId8"/>
    <p:sldLayoutId id="2147483664" r:id="rId9"/>
    <p:sldLayoutId id="2147483665" r:id="rId10"/>
    <p:sldLayoutId id="2147483666" r:id="rId11"/>
    <p:sldLayoutId id="2147483673" r:id="rId12"/>
    <p:sldLayoutId id="2147483667" r:id="rId13"/>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42900" indent="-342900" algn="l" defTabSz="914400" rtl="0" eaLnBrk="1" latinLnBrk="0" hangingPunct="1">
        <a:lnSpc>
          <a:spcPct val="94000"/>
        </a:lnSpc>
        <a:spcBef>
          <a:spcPts val="1000"/>
        </a:spcBef>
        <a:spcAft>
          <a:spcPts val="200"/>
        </a:spcAft>
        <a:buFont typeface="Arial" panose="020B0604020202020204" pitchFamily="34" charset="0"/>
        <a:buChar char="•"/>
        <a:defRPr sz="2400" kern="1200" baseline="0">
          <a:solidFill>
            <a:schemeClr val="tx2"/>
          </a:solidFill>
          <a:latin typeface="+mn-lt"/>
          <a:ea typeface="+mn-ea"/>
          <a:cs typeface="+mn-cs"/>
        </a:defRPr>
      </a:lvl1pPr>
      <a:lvl2pPr marL="873252" indent="-342900" algn="l" defTabSz="914400" rtl="0" eaLnBrk="1" latinLnBrk="0" hangingPunct="1">
        <a:lnSpc>
          <a:spcPct val="94000"/>
        </a:lnSpc>
        <a:spcBef>
          <a:spcPts val="500"/>
        </a:spcBef>
        <a:spcAft>
          <a:spcPts val="200"/>
        </a:spcAft>
        <a:buFont typeface="Arial" panose="020B0604020202020204" pitchFamily="34" charset="0"/>
        <a:buChar char="•"/>
        <a:defRPr sz="2400" i="1" kern="1200" baseline="0">
          <a:solidFill>
            <a:schemeClr val="tx2"/>
          </a:solidFill>
          <a:latin typeface="+mn-lt"/>
          <a:ea typeface="+mn-ea"/>
          <a:cs typeface="+mn-cs"/>
        </a:defRPr>
      </a:lvl2pPr>
      <a:lvl3pPr marL="1330452" indent="-342900" algn="l" defTabSz="914400" rtl="0" eaLnBrk="1" latinLnBrk="0" hangingPunct="1">
        <a:lnSpc>
          <a:spcPct val="94000"/>
        </a:lnSpc>
        <a:spcBef>
          <a:spcPts val="500"/>
        </a:spcBef>
        <a:spcAft>
          <a:spcPts val="200"/>
        </a:spcAft>
        <a:buFont typeface="Arial" panose="020B0604020202020204" pitchFamily="34" charset="0"/>
        <a:buChar char="•"/>
        <a:defRPr sz="2000" kern="1200" baseline="0">
          <a:solidFill>
            <a:schemeClr val="tx2"/>
          </a:solidFill>
          <a:latin typeface="+mn-lt"/>
          <a:ea typeface="+mn-ea"/>
          <a:cs typeface="+mn-cs"/>
        </a:defRPr>
      </a:lvl3pPr>
      <a:lvl4pPr marL="1787652" indent="-342900" algn="l" defTabSz="914400" rtl="0" eaLnBrk="1" latinLnBrk="0" hangingPunct="1">
        <a:lnSpc>
          <a:spcPct val="94000"/>
        </a:lnSpc>
        <a:spcBef>
          <a:spcPts val="500"/>
        </a:spcBef>
        <a:spcAft>
          <a:spcPts val="200"/>
        </a:spcAft>
        <a:buFont typeface="Arial" panose="020B0604020202020204" pitchFamily="34" charset="0"/>
        <a:buChar char="•"/>
        <a:defRPr sz="2000" i="1" kern="1200" baseline="0">
          <a:solidFill>
            <a:schemeClr val="tx2"/>
          </a:solidFill>
          <a:latin typeface="+mn-lt"/>
          <a:ea typeface="+mn-ea"/>
          <a:cs typeface="+mn-cs"/>
        </a:defRPr>
      </a:lvl4pPr>
      <a:lvl5pPr marL="2187702" indent="-285750" algn="l" defTabSz="914400" rtl="0" eaLnBrk="1" latinLnBrk="0" hangingPunct="1">
        <a:lnSpc>
          <a:spcPct val="94000"/>
        </a:lnSpc>
        <a:spcBef>
          <a:spcPts val="500"/>
        </a:spcBef>
        <a:spcAft>
          <a:spcPts val="200"/>
        </a:spcAft>
        <a:buFont typeface="Arial" panose="020B0604020202020204" pitchFamily="34" charset="0"/>
        <a:buChar char="•"/>
        <a:defRPr sz="18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file:///E:\OneDrive%20-%20Nguyen%20Sieu%20School\X_POPPA's%20file_FPOLY%20Gakkuzai\2020%201.Spring\Block%202%20-%20PRO1041%20-%20D&#7921;%20&#225;n%201\USE%20CASE%20-%20Color.png"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file:///E:\OneDrive%20-%20Nguyen%20Sieu%20School\X_POPPA's%20file_FPOLY%20Gakkuzai\2020%201.Spring\Block%202%20-%20PRO1041%20-%20D&#7921;%20&#225;n%201\nhan%20vien.png"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file:///E:\OneDrive%20-%20Nguyen%20Sieu%20School\X_POPPA's%20file_FPOLY%20Gakkuzai\2020%201.Spring\Block%202%20-%20PRO1041%20-%20D&#7921;%20&#225;n%201\QLDL.png"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file:///E:\OneDrive%20-%20Nguyen%20Sieu%20School\X_POPPA's%20file_FPOLY%20Gakkuzai\2020%201.Spring\Block%202%20-%20PRO1041%20-%20D&#7921;%20&#225;n%201\BOSS.png"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38524" b="4649"/>
          <a:stretch/>
        </p:blipFill>
        <p:spPr>
          <a:xfrm>
            <a:off x="391589" y="508238"/>
            <a:ext cx="7508743" cy="5676901"/>
          </a:xfrm>
          <a:prstGeom prst="rect">
            <a:avLst/>
          </a:prstGeom>
        </p:spPr>
      </p:pic>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r="71109"/>
          <a:stretch/>
        </p:blipFill>
        <p:spPr>
          <a:xfrm>
            <a:off x="8015530" y="508238"/>
            <a:ext cx="3704433" cy="5666666"/>
          </a:xfrm>
          <a:prstGeom prst="rect">
            <a:avLst/>
          </a:prstGeom>
        </p:spPr>
      </p:pic>
      <p:sp>
        <p:nvSpPr>
          <p:cNvPr id="2" name="Title 1">
            <a:extLst>
              <a:ext uri="{FF2B5EF4-FFF2-40B4-BE49-F238E27FC236}">
                <a16:creationId xmlns:a16="http://schemas.microsoft.com/office/drawing/2014/main" id="{7D2DBA70-3C88-4960-B0D4-84FCD42B19DB}"/>
              </a:ext>
            </a:extLst>
          </p:cNvPr>
          <p:cNvSpPr>
            <a:spLocks noGrp="1"/>
          </p:cNvSpPr>
          <p:nvPr>
            <p:ph type="ctrTitle"/>
          </p:nvPr>
        </p:nvSpPr>
        <p:spPr>
          <a:xfrm>
            <a:off x="8272934" y="686661"/>
            <a:ext cx="3081576" cy="1194578"/>
          </a:xfrm>
        </p:spPr>
        <p:txBody>
          <a:bodyPr anchor="ctr">
            <a:normAutofit/>
          </a:bodyPr>
          <a:lstStyle/>
          <a:p>
            <a:pPr algn="ctr"/>
            <a:r>
              <a:rPr lang="en-US" sz="5400" dirty="0">
                <a:solidFill>
                  <a:srgbClr val="FFFFFF"/>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DỰ ÁN 1</a:t>
            </a:r>
          </a:p>
        </p:txBody>
      </p:sp>
      <p:sp>
        <p:nvSpPr>
          <p:cNvPr id="3" name="Subtitle 2">
            <a:extLst>
              <a:ext uri="{FF2B5EF4-FFF2-40B4-BE49-F238E27FC236}">
                <a16:creationId xmlns:a16="http://schemas.microsoft.com/office/drawing/2014/main" id="{1B3254AA-54D7-42C3-86C1-E80F6DF9CA03}"/>
              </a:ext>
            </a:extLst>
          </p:cNvPr>
          <p:cNvSpPr>
            <a:spLocks noGrp="1"/>
          </p:cNvSpPr>
          <p:nvPr>
            <p:ph type="subTitle" idx="1"/>
          </p:nvPr>
        </p:nvSpPr>
        <p:spPr>
          <a:xfrm>
            <a:off x="8015530" y="2294416"/>
            <a:ext cx="3586261" cy="1733655"/>
          </a:xfrm>
        </p:spPr>
        <p:txBody>
          <a:bodyPr>
            <a:normAutofit/>
          </a:bodyPr>
          <a:lstStyle/>
          <a:p>
            <a:pPr algn="ctr"/>
            <a:r>
              <a:rPr lang="en-US" sz="2400" dirty="0">
                <a:solidFill>
                  <a:srgbClr val="002060"/>
                </a:solidFill>
                <a:latin typeface="Calibri" panose="020F0502020204030204" pitchFamily="34" charset="0"/>
                <a:cs typeface="Calibri" panose="020F0502020204030204" pitchFamily="34" charset="0"/>
              </a:rPr>
              <a:t>PHẦN MỀM QUẢN LÝ CHUỖI Cửa HÀNG THUỐC </a:t>
            </a:r>
            <a:r>
              <a:rPr lang="en-US" sz="2400" dirty="0">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(Pharmacy - Pharma4U)</a:t>
            </a:r>
          </a:p>
        </p:txBody>
      </p:sp>
      <p:sp>
        <p:nvSpPr>
          <p:cNvPr id="8" name="AutoShape 2" descr="https://docs.google.com/drawings/u/1/d/sgNy5dUgGaoQmgpyhCnjCCA/image?w=890&amp;h=116&amp;rev=1&amp;ac=1&amp;parent=1ctJVLRECQMPhUjkl6LDq8NyI1LTISI8LPW8oCi2ql4Y"/>
          <p:cNvSpPr>
            <a:spLocks noChangeAspect="1" noChangeArrowheads="1"/>
          </p:cNvSpPr>
          <p:nvPr/>
        </p:nvSpPr>
        <p:spPr bwMode="auto">
          <a:xfrm>
            <a:off x="8424253" y="5243795"/>
            <a:ext cx="2866666" cy="5445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150000"/>
              </a:lnSpc>
            </a:pPr>
            <a:r>
              <a:rPr lang="en-US" dirty="0">
                <a:solidFill>
                  <a:schemeClr val="bg2">
                    <a:lumMod val="10000"/>
                  </a:schemeClr>
                </a:solidFill>
                <a:latin typeface="Calibri" panose="020F0502020204030204" pitchFamily="34" charset="0"/>
                <a:cs typeface="Calibri" panose="020F0502020204030204" pitchFamily="34" charset="0"/>
              </a:rPr>
              <a:t>Giảng viên HD: </a:t>
            </a:r>
            <a:r>
              <a:rPr lang="en-US" b="1" i="1" dirty="0">
                <a:solidFill>
                  <a:srgbClr val="FF0000"/>
                </a:solidFill>
                <a:latin typeface="Calibri" panose="020F0502020204030204" pitchFamily="34" charset="0"/>
                <a:cs typeface="Calibri" panose="020F0502020204030204" pitchFamily="34" charset="0"/>
              </a:rPr>
              <a:t>Trần Thị Vân</a:t>
            </a:r>
          </a:p>
        </p:txBody>
      </p:sp>
    </p:spTree>
    <p:extLst>
      <p:ext uri="{BB962C8B-B14F-4D97-AF65-F5344CB8AC3E}">
        <p14:creationId xmlns:p14="http://schemas.microsoft.com/office/powerpoint/2010/main" val="125563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892834"/>
            <a:ext cx="9601200" cy="720213"/>
          </a:xfrm>
        </p:spPr>
        <p:txBody>
          <a:bodyPr/>
          <a:lstStyle/>
          <a:p>
            <a:r>
              <a:rPr lang="en-US" sz="3200" dirty="0">
                <a:latin typeface="Segoe UI Black" panose="020B0A02040204020203" pitchFamily="34" charset="0"/>
                <a:ea typeface="Segoe UI Black" panose="020B0A02040204020203" pitchFamily="34" charset="0"/>
              </a:rPr>
              <a:t>Đôi chút về các phầm mềm tương tự</a:t>
            </a:r>
          </a:p>
        </p:txBody>
      </p:sp>
      <p:sp>
        <p:nvSpPr>
          <p:cNvPr id="5" name="Title 1"/>
          <p:cNvSpPr txBox="1">
            <a:spLocks/>
          </p:cNvSpPr>
          <p:nvPr/>
        </p:nvSpPr>
        <p:spPr>
          <a:xfrm>
            <a:off x="7095082" y="2347638"/>
            <a:ext cx="4935747" cy="4268637"/>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pPr marL="342900" indent="-342900" fontAlgn="base">
              <a:lnSpc>
                <a:spcPct val="150000"/>
              </a:lnSpc>
              <a:buFont typeface="Arial" panose="020B0604020202020204" pitchFamily="34" charset="0"/>
              <a:buChar char="•"/>
            </a:pPr>
            <a:r>
              <a:rPr lang="vi-VN" sz="2000" dirty="0">
                <a:latin typeface="+mn-lt"/>
              </a:rPr>
              <a:t>Có tích hợp mã vạch, hỗ trợ mở 2 kho</a:t>
            </a:r>
            <a:endParaRPr lang="en-US" sz="2000" dirty="0">
              <a:latin typeface="+mn-lt"/>
            </a:endParaRPr>
          </a:p>
          <a:p>
            <a:pPr marL="342900" indent="-342900" fontAlgn="base">
              <a:lnSpc>
                <a:spcPct val="150000"/>
              </a:lnSpc>
              <a:buFont typeface="Arial" panose="020B0604020202020204" pitchFamily="34" charset="0"/>
              <a:buChar char="•"/>
            </a:pPr>
            <a:endParaRPr lang="vi-VN" sz="2000" dirty="0">
              <a:latin typeface="+mn-lt"/>
            </a:endParaRPr>
          </a:p>
          <a:p>
            <a:pPr marL="342900" indent="-342900" fontAlgn="base">
              <a:lnSpc>
                <a:spcPct val="150000"/>
              </a:lnSpc>
              <a:buFont typeface="Arial" panose="020B0604020202020204" pitchFamily="34" charset="0"/>
              <a:buChar char="•"/>
            </a:pPr>
            <a:r>
              <a:rPr lang="vi-VN" sz="2000" dirty="0">
                <a:latin typeface="+mn-lt"/>
              </a:rPr>
              <a:t>Hỗ trợ nhiều đơn vị tính và các chiết khấu</a:t>
            </a:r>
            <a:endParaRPr lang="en-US" sz="2000" dirty="0">
              <a:latin typeface="+mn-lt"/>
            </a:endParaRPr>
          </a:p>
          <a:p>
            <a:pPr marL="342900" indent="-342900" fontAlgn="base">
              <a:lnSpc>
                <a:spcPct val="150000"/>
              </a:lnSpc>
              <a:buFont typeface="Arial" panose="020B0604020202020204" pitchFamily="34" charset="0"/>
              <a:buChar char="•"/>
            </a:pPr>
            <a:endParaRPr lang="vi-VN" sz="2000" dirty="0">
              <a:latin typeface="+mn-lt"/>
            </a:endParaRPr>
          </a:p>
          <a:p>
            <a:pPr marL="342900" indent="-342900" fontAlgn="base">
              <a:lnSpc>
                <a:spcPct val="150000"/>
              </a:lnSpc>
              <a:buFont typeface="Arial" panose="020B0604020202020204" pitchFamily="34" charset="0"/>
              <a:buChar char="•"/>
            </a:pPr>
            <a:r>
              <a:rPr lang="vi-VN" sz="2000" dirty="0">
                <a:latin typeface="+mn-lt"/>
              </a:rPr>
              <a:t>Tính năng phân tích nhà cung cấp, đưa ra nhà cung cấp tốt nhất khi đặt hàng</a:t>
            </a:r>
          </a:p>
          <a:p>
            <a:pPr marL="342900" indent="-342900" fontAlgn="base">
              <a:lnSpc>
                <a:spcPct val="150000"/>
              </a:lnSpc>
              <a:buFont typeface="Arial" panose="020B0604020202020204" pitchFamily="34" charset="0"/>
              <a:buChar char="•"/>
            </a:pPr>
            <a:endParaRPr lang="vi-VN" sz="2000" dirty="0">
              <a:latin typeface="+mn-lt"/>
            </a:endParaRPr>
          </a:p>
        </p:txBody>
      </p:sp>
      <p:sp>
        <p:nvSpPr>
          <p:cNvPr id="6" name="Title 1"/>
          <p:cNvSpPr txBox="1">
            <a:spLocks/>
          </p:cNvSpPr>
          <p:nvPr/>
        </p:nvSpPr>
        <p:spPr>
          <a:xfrm>
            <a:off x="3120751" y="1674777"/>
            <a:ext cx="2864832" cy="61113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pPr>
              <a:lnSpc>
                <a:spcPct val="150000"/>
              </a:lnSpc>
            </a:pPr>
            <a:r>
              <a:rPr lang="en-US" sz="2000" dirty="0">
                <a:latin typeface="+mn-lt"/>
                <a:ea typeface="Segoe UI Black" panose="020B0A02040204020203" pitchFamily="34" charset="0"/>
              </a:rPr>
              <a:t>XPHARMA</a:t>
            </a:r>
            <a:endParaRPr lang="en-US" sz="2000" b="1" dirty="0">
              <a:latin typeface="+mn-lt"/>
              <a:ea typeface="Segoe UI Black" panose="020B0A02040204020203" pitchFamily="34" charset="0"/>
            </a:endParaRPr>
          </a:p>
        </p:txBody>
      </p:sp>
      <p:pic>
        <p:nvPicPr>
          <p:cNvPr id="7170" name="Picture 2" descr="Kết quả hình ảnh cho Xpharma"/>
          <p:cNvPicPr>
            <a:picLocks noChangeAspect="1" noChangeArrowheads="1"/>
          </p:cNvPicPr>
          <p:nvPr/>
        </p:nvPicPr>
        <p:blipFill rotWithShape="1">
          <a:blip r:embed="rId2">
            <a:extLst>
              <a:ext uri="{28A0092B-C50C-407E-A947-70E740481C1C}">
                <a14:useLocalDpi xmlns:a14="http://schemas.microsoft.com/office/drawing/2010/main" val="0"/>
              </a:ext>
            </a:extLst>
          </a:blip>
          <a:srcRect l="-164" t="5755" r="17358" b="6260"/>
          <a:stretch/>
        </p:blipFill>
        <p:spPr bwMode="auto">
          <a:xfrm>
            <a:off x="1017919" y="2347638"/>
            <a:ext cx="5891842" cy="3528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68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fade">
                                      <p:cBhvr>
                                        <p:cTn id="10" dur="500"/>
                                        <p:tgtEl>
                                          <p:spTgt spid="71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892834"/>
            <a:ext cx="9601200" cy="720213"/>
          </a:xfrm>
        </p:spPr>
        <p:txBody>
          <a:bodyPr/>
          <a:lstStyle/>
          <a:p>
            <a:r>
              <a:rPr lang="en-US" sz="3200" dirty="0">
                <a:latin typeface="Segoe UI Black" panose="020B0A02040204020203" pitchFamily="34" charset="0"/>
                <a:ea typeface="Segoe UI Black" panose="020B0A02040204020203" pitchFamily="34" charset="0"/>
              </a:rPr>
              <a:t>Đôi chút về các phầm mềm tương tự</a:t>
            </a:r>
          </a:p>
        </p:txBody>
      </p:sp>
      <p:sp>
        <p:nvSpPr>
          <p:cNvPr id="5" name="Title 1"/>
          <p:cNvSpPr txBox="1">
            <a:spLocks/>
          </p:cNvSpPr>
          <p:nvPr/>
        </p:nvSpPr>
        <p:spPr>
          <a:xfrm>
            <a:off x="7211110" y="1821426"/>
            <a:ext cx="4935747" cy="4268637"/>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pPr marL="342900" indent="-342900" fontAlgn="base">
              <a:lnSpc>
                <a:spcPct val="150000"/>
              </a:lnSpc>
              <a:buFont typeface="Arial" panose="020B0604020202020204" pitchFamily="34" charset="0"/>
              <a:buChar char="•"/>
            </a:pPr>
            <a:r>
              <a:rPr lang="vi-VN" sz="2200" dirty="0">
                <a:latin typeface="+mn-lt"/>
              </a:rPr>
              <a:t>đạt tiêu chuẩn GPP của Bộ Y Tế</a:t>
            </a:r>
            <a:endParaRPr lang="en-US" sz="2200" dirty="0">
              <a:latin typeface="+mn-lt"/>
            </a:endParaRPr>
          </a:p>
          <a:p>
            <a:pPr marL="342900" indent="-342900" fontAlgn="base">
              <a:lnSpc>
                <a:spcPct val="150000"/>
              </a:lnSpc>
              <a:buFont typeface="Arial" panose="020B0604020202020204" pitchFamily="34" charset="0"/>
              <a:buChar char="•"/>
            </a:pPr>
            <a:endParaRPr lang="vi-VN" sz="2200" dirty="0">
              <a:latin typeface="+mn-lt"/>
            </a:endParaRPr>
          </a:p>
          <a:p>
            <a:pPr marL="342900" indent="-342900" fontAlgn="base">
              <a:lnSpc>
                <a:spcPct val="150000"/>
              </a:lnSpc>
              <a:buFont typeface="Arial" panose="020B0604020202020204" pitchFamily="34" charset="0"/>
              <a:buChar char="•"/>
            </a:pPr>
            <a:r>
              <a:rPr lang="vi-VN" sz="2200" dirty="0">
                <a:latin typeface="+mn-lt"/>
              </a:rPr>
              <a:t>Hỗ trợ bán hàng nhanh theo mã vạch hoặc theo hoạt chất để tìm loại thuốc thay thế nếu hết hàng.</a:t>
            </a:r>
            <a:endParaRPr lang="en-US" sz="2200" dirty="0">
              <a:latin typeface="+mn-lt"/>
            </a:endParaRPr>
          </a:p>
          <a:p>
            <a:pPr marL="342900" indent="-342900" fontAlgn="base">
              <a:lnSpc>
                <a:spcPct val="150000"/>
              </a:lnSpc>
              <a:buFont typeface="Arial" panose="020B0604020202020204" pitchFamily="34" charset="0"/>
              <a:buChar char="•"/>
            </a:pPr>
            <a:endParaRPr lang="vi-VN" sz="2200" dirty="0">
              <a:latin typeface="+mn-lt"/>
            </a:endParaRPr>
          </a:p>
          <a:p>
            <a:pPr marL="342900" indent="-342900" fontAlgn="base">
              <a:lnSpc>
                <a:spcPct val="150000"/>
              </a:lnSpc>
              <a:buFont typeface="Arial" panose="020B0604020202020204" pitchFamily="34" charset="0"/>
              <a:buChar char="•"/>
            </a:pPr>
            <a:r>
              <a:rPr lang="vi-VN" sz="2200" dirty="0">
                <a:latin typeface="+mn-lt"/>
              </a:rPr>
              <a:t>Quản lý các chương trình khuyến mãi, giảm giá sản phẩm, tra cứu thông tin khách hàng nhanh chóng.</a:t>
            </a:r>
          </a:p>
        </p:txBody>
      </p:sp>
      <p:sp>
        <p:nvSpPr>
          <p:cNvPr id="6" name="Title 1"/>
          <p:cNvSpPr txBox="1">
            <a:spLocks/>
          </p:cNvSpPr>
          <p:nvPr/>
        </p:nvSpPr>
        <p:spPr>
          <a:xfrm>
            <a:off x="2603166" y="1821426"/>
            <a:ext cx="2864832" cy="61113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pPr>
              <a:lnSpc>
                <a:spcPct val="150000"/>
              </a:lnSpc>
            </a:pPr>
            <a:r>
              <a:rPr lang="en-US" sz="2000" dirty="0">
                <a:latin typeface="+mn-lt"/>
                <a:ea typeface="Segoe UI Black" panose="020B0A02040204020203" pitchFamily="34" charset="0"/>
              </a:rPr>
              <a:t>PHARMA DELUXE</a:t>
            </a:r>
            <a:endParaRPr lang="en-US" sz="2000" b="1" dirty="0">
              <a:latin typeface="+mn-lt"/>
              <a:ea typeface="Segoe UI Black" panose="020B0A02040204020203" pitchFamily="34" charset="0"/>
            </a:endParaRPr>
          </a:p>
        </p:txBody>
      </p:sp>
      <p:pic>
        <p:nvPicPr>
          <p:cNvPr id="8194" name="Picture 2" descr="Kết quả hình ảnh cho Pharma Delux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579" y="2550892"/>
            <a:ext cx="5943600"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56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594-E3E7-4921-BB26-C93A4252F5E9}"/>
              </a:ext>
            </a:extLst>
          </p:cNvPr>
          <p:cNvSpPr>
            <a:spLocks noGrp="1"/>
          </p:cNvSpPr>
          <p:nvPr>
            <p:ph type="ctrTitle"/>
          </p:nvPr>
        </p:nvSpPr>
        <p:spPr>
          <a:xfrm>
            <a:off x="1889248" y="1932814"/>
            <a:ext cx="8361229" cy="3007447"/>
          </a:xfrm>
        </p:spPr>
        <p:txBody>
          <a:bodyPr/>
          <a:lstStyle/>
          <a:p>
            <a:r>
              <a:rPr lang="en-US" sz="8000" dirty="0">
                <a:latin typeface="Segoe UI Black" panose="020B0A02040204020203" pitchFamily="34" charset="0"/>
                <a:ea typeface="Segoe UI Black" panose="020B0A02040204020203" pitchFamily="34" charset="0"/>
              </a:rPr>
              <a:t>Phân tích và thiết kế</a:t>
            </a:r>
            <a:endParaRPr lang="en-US" sz="8000" cap="none" dirty="0">
              <a:latin typeface="Impact" panose="020B0806030902050204" pitchFamily="34" charset="0"/>
            </a:endParaRPr>
          </a:p>
        </p:txBody>
      </p:sp>
    </p:spTree>
    <p:extLst>
      <p:ext uri="{BB962C8B-B14F-4D97-AF65-F5344CB8AC3E}">
        <p14:creationId xmlns:p14="http://schemas.microsoft.com/office/powerpoint/2010/main" val="167579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892834"/>
            <a:ext cx="9601200" cy="720213"/>
          </a:xfrm>
        </p:spPr>
        <p:txBody>
          <a:bodyPr/>
          <a:lstStyle/>
          <a:p>
            <a:r>
              <a:rPr lang="en-US" sz="3200" dirty="0">
                <a:latin typeface="Segoe UI Black" panose="020B0A02040204020203" pitchFamily="34" charset="0"/>
                <a:ea typeface="Segoe UI Black" panose="020B0A02040204020203" pitchFamily="34" charset="0"/>
              </a:rPr>
              <a:t>Các đối tượng sử dụng hệ thống</a:t>
            </a:r>
          </a:p>
        </p:txBody>
      </p:sp>
      <p:grpSp>
        <p:nvGrpSpPr>
          <p:cNvPr id="4" name="Group 3"/>
          <p:cNvGrpSpPr/>
          <p:nvPr/>
        </p:nvGrpSpPr>
        <p:grpSpPr>
          <a:xfrm>
            <a:off x="2099091" y="1699354"/>
            <a:ext cx="1449238" cy="1449238"/>
            <a:chOff x="3519577" y="1733908"/>
            <a:chExt cx="1449238" cy="1449238"/>
          </a:xfrm>
        </p:grpSpPr>
        <p:sp>
          <p:nvSpPr>
            <p:cNvPr id="3" name="Rectangle 2"/>
            <p:cNvSpPr/>
            <p:nvPr/>
          </p:nvSpPr>
          <p:spPr>
            <a:xfrm>
              <a:off x="3519577" y="1733908"/>
              <a:ext cx="1449238" cy="1449238"/>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22" name="Picture 6" descr="https://documents.lucidchart.com/documents/c4dbdeb2-6adb-4b0d-98ff-bbb002e06c5d/pages/0_0?a=8699&amp;x=4297&amp;y=767&amp;w=227&amp;h=227&amp;store=1&amp;accept=image%2F*&amp;auth=LCA%20c3af5759e1540101fed0353f08d762b90306e059-ts%3D1588325753"/>
            <p:cNvPicPr>
              <a:picLocks noChangeAspect="1" noChangeArrowheads="1"/>
            </p:cNvPicPr>
            <p:nvPr/>
          </p:nvPicPr>
          <p:blipFill rotWithShape="1">
            <a:blip r:embed="rId2">
              <a:extLst>
                <a:ext uri="{28A0092B-C50C-407E-A947-70E740481C1C}">
                  <a14:useLocalDpi xmlns:a14="http://schemas.microsoft.com/office/drawing/2010/main" val="0"/>
                </a:ext>
              </a:extLst>
            </a:blip>
            <a:srcRect l="23955" t="11715" r="23303" b="12635"/>
            <a:stretch/>
          </p:blipFill>
          <p:spPr bwMode="auto">
            <a:xfrm>
              <a:off x="3817188" y="1846051"/>
              <a:ext cx="854015" cy="12249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099091" y="3428904"/>
            <a:ext cx="1449238" cy="1449238"/>
            <a:chOff x="6489939" y="1932269"/>
            <a:chExt cx="1449238" cy="1449238"/>
          </a:xfrm>
        </p:grpSpPr>
        <p:sp>
          <p:nvSpPr>
            <p:cNvPr id="15" name="Rectangle 14"/>
            <p:cNvSpPr/>
            <p:nvPr/>
          </p:nvSpPr>
          <p:spPr>
            <a:xfrm>
              <a:off x="6489939" y="1932269"/>
              <a:ext cx="1449238" cy="1449238"/>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28" name="Picture 12" descr="https://documents.lucidchart.com/documents/c4dbdeb2-6adb-4b0d-98ff-bbb002e06c5d/pages/0_0?a=8708&amp;x=4288&amp;y=1105&amp;w=264&amp;h=264&amp;store=1&amp;accept=image%2F*&amp;auth=LCA%201275e6cbe9ca1014a93b60860cf75180038992a6-ts%3D1588325753"/>
            <p:cNvPicPr>
              <a:picLocks noChangeAspect="1" noChangeArrowheads="1"/>
            </p:cNvPicPr>
            <p:nvPr/>
          </p:nvPicPr>
          <p:blipFill rotWithShape="1">
            <a:blip r:embed="rId3">
              <a:extLst>
                <a:ext uri="{28A0092B-C50C-407E-A947-70E740481C1C}">
                  <a14:useLocalDpi xmlns:a14="http://schemas.microsoft.com/office/drawing/2010/main" val="0"/>
                </a:ext>
              </a:extLst>
            </a:blip>
            <a:srcRect l="19024" t="23286" r="19160" b="26018"/>
            <a:stretch/>
          </p:blipFill>
          <p:spPr bwMode="auto">
            <a:xfrm>
              <a:off x="6489939" y="2078917"/>
              <a:ext cx="1449238" cy="11559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2099090" y="5158454"/>
            <a:ext cx="1449238" cy="1449238"/>
            <a:chOff x="7223184" y="3183146"/>
            <a:chExt cx="1449238" cy="1449238"/>
          </a:xfrm>
        </p:grpSpPr>
        <p:sp>
          <p:nvSpPr>
            <p:cNvPr id="16" name="Rectangle 15"/>
            <p:cNvSpPr/>
            <p:nvPr/>
          </p:nvSpPr>
          <p:spPr>
            <a:xfrm>
              <a:off x="7223184" y="3183146"/>
              <a:ext cx="1449238" cy="1449238"/>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30" name="Picture 14" descr="https://documents.lucidchart.com/documents/c4dbdeb2-6adb-4b0d-98ff-bbb002e06c5d/pages/0_0?a=8708&amp;x=4276&amp;y=1411&amp;w=248&amp;h=248&amp;store=1&amp;accept=image%2F*&amp;auth=LCA%204ee56ae8dff997a6d6748ab7ac788a85192c18c7-ts%3D1588325753"/>
            <p:cNvPicPr>
              <a:picLocks noChangeAspect="1" noChangeArrowheads="1"/>
            </p:cNvPicPr>
            <p:nvPr/>
          </p:nvPicPr>
          <p:blipFill rotWithShape="1">
            <a:blip r:embed="rId4">
              <a:extLst>
                <a:ext uri="{28A0092B-C50C-407E-A947-70E740481C1C}">
                  <a14:useLocalDpi xmlns:a14="http://schemas.microsoft.com/office/drawing/2010/main" val="0"/>
                </a:ext>
              </a:extLst>
            </a:blip>
            <a:srcRect l="14104" t="14163" r="12859" b="17182"/>
            <a:stretch/>
          </p:blipFill>
          <p:spPr bwMode="auto">
            <a:xfrm>
              <a:off x="7300822" y="3299602"/>
              <a:ext cx="1293962" cy="1216325"/>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itle 1"/>
          <p:cNvSpPr txBox="1">
            <a:spLocks/>
          </p:cNvSpPr>
          <p:nvPr/>
        </p:nvSpPr>
        <p:spPr>
          <a:xfrm>
            <a:off x="3768301" y="1914977"/>
            <a:ext cx="7424472" cy="1276753"/>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dirty="0">
                <a:latin typeface="+mn-lt"/>
                <a:ea typeface="Segoe UI Black" panose="020B0A02040204020203" pitchFamily="34" charset="0"/>
                <a:sym typeface="Wingdings" panose="05000000000000000000" pitchFamily="2" charset="2"/>
              </a:rPr>
              <a:t> Nhân viên: Sử dụng để bán thuốc và nhập thuốc và kiểm tra tình trạng của cửa hàng (Thuốc nào sắp hết -&gt; báo cho quản lý,...)</a:t>
            </a:r>
            <a:endParaRPr lang="en-US" sz="2000" dirty="0">
              <a:latin typeface="+mn-lt"/>
              <a:ea typeface="Segoe UI Black" panose="020B0A02040204020203" pitchFamily="34" charset="0"/>
            </a:endParaRPr>
          </a:p>
        </p:txBody>
      </p:sp>
      <p:sp>
        <p:nvSpPr>
          <p:cNvPr id="21" name="Title 1"/>
          <p:cNvSpPr txBox="1">
            <a:spLocks/>
          </p:cNvSpPr>
          <p:nvPr/>
        </p:nvSpPr>
        <p:spPr>
          <a:xfrm>
            <a:off x="3768301" y="3601389"/>
            <a:ext cx="7424472" cy="1276753"/>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dirty="0">
                <a:latin typeface="+mn-lt"/>
                <a:ea typeface="Segoe UI Black" panose="020B0A02040204020203" pitchFamily="34" charset="0"/>
                <a:sym typeface="Wingdings" panose="05000000000000000000" pitchFamily="2" charset="2"/>
              </a:rPr>
              <a:t> Quản lý đại lý: Có khả năng làm việc của Nhân viên, cập nhật nhân viên và có thể xem được báo cáo thống kê của chính cửa hàng đó</a:t>
            </a:r>
            <a:endParaRPr lang="en-US" sz="2000" dirty="0">
              <a:latin typeface="+mn-lt"/>
              <a:ea typeface="Segoe UI Black" panose="020B0A02040204020203" pitchFamily="34" charset="0"/>
            </a:endParaRPr>
          </a:p>
        </p:txBody>
      </p:sp>
      <p:sp>
        <p:nvSpPr>
          <p:cNvPr id="22" name="Title 1"/>
          <p:cNvSpPr txBox="1">
            <a:spLocks/>
          </p:cNvSpPr>
          <p:nvPr/>
        </p:nvSpPr>
        <p:spPr>
          <a:xfrm>
            <a:off x="3768301" y="5369764"/>
            <a:ext cx="7424472" cy="1276753"/>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dirty="0">
                <a:latin typeface="+mn-lt"/>
                <a:ea typeface="Segoe UI Black" panose="020B0A02040204020203" pitchFamily="34" charset="0"/>
                <a:sym typeface="Wingdings" panose="05000000000000000000" pitchFamily="2" charset="2"/>
              </a:rPr>
              <a:t> Quản lý chuỗi đại lý: Có thể xem thống kê và báo cáo của tất cả các cửa hàng, cập nhật nhân viên hoặc quản lý mới</a:t>
            </a:r>
            <a:endParaRPr lang="en-US" sz="2000" dirty="0">
              <a:latin typeface="+mn-lt"/>
              <a:ea typeface="Segoe UI Black" panose="020B0A02040204020203" pitchFamily="34" charset="0"/>
            </a:endParaRPr>
          </a:p>
        </p:txBody>
      </p:sp>
    </p:spTree>
    <p:extLst>
      <p:ext uri="{BB962C8B-B14F-4D97-AF65-F5344CB8AC3E}">
        <p14:creationId xmlns:p14="http://schemas.microsoft.com/office/powerpoint/2010/main" val="233916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892834"/>
            <a:ext cx="9601200" cy="720213"/>
          </a:xfrm>
        </p:spPr>
        <p:txBody>
          <a:bodyPr/>
          <a:lstStyle/>
          <a:p>
            <a:r>
              <a:rPr lang="en-US" sz="3200" dirty="0">
                <a:latin typeface="Segoe UI Black" panose="020B0A02040204020203" pitchFamily="34" charset="0"/>
                <a:ea typeface="Segoe UI Black" panose="020B0A02040204020203" pitchFamily="34" charset="0"/>
              </a:rPr>
              <a:t>Sơ đồ USE CASE – Tổng quát</a:t>
            </a:r>
          </a:p>
        </p:txBody>
      </p:sp>
      <p:pic>
        <p:nvPicPr>
          <p:cNvPr id="11" name="Picture 10">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1803" y="1717964"/>
            <a:ext cx="5800793" cy="4724400"/>
          </a:xfrm>
          <a:prstGeom prst="rect">
            <a:avLst/>
          </a:prstGeom>
        </p:spPr>
      </p:pic>
    </p:spTree>
    <p:extLst>
      <p:ext uri="{BB962C8B-B14F-4D97-AF65-F5344CB8AC3E}">
        <p14:creationId xmlns:p14="http://schemas.microsoft.com/office/powerpoint/2010/main" val="164528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Sơ đồ USE CASE – Nhân viên</a:t>
            </a:r>
          </a:p>
        </p:txBody>
      </p:sp>
      <p:pic>
        <p:nvPicPr>
          <p:cNvPr id="8" name="Picture 7">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035" y="1621766"/>
            <a:ext cx="5073205" cy="5075382"/>
          </a:xfrm>
          <a:prstGeom prst="rect">
            <a:avLst/>
          </a:prstGeom>
        </p:spPr>
      </p:pic>
    </p:spTree>
    <p:extLst>
      <p:ext uri="{BB962C8B-B14F-4D97-AF65-F5344CB8AC3E}">
        <p14:creationId xmlns:p14="http://schemas.microsoft.com/office/powerpoint/2010/main" val="82608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Sơ đồ USE CASE –  Quản lý cửa hàng</a:t>
            </a:r>
          </a:p>
        </p:txBody>
      </p:sp>
      <p:pic>
        <p:nvPicPr>
          <p:cNvPr id="3" name="Picture 2">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336" y="1621766"/>
            <a:ext cx="3750977" cy="4963455"/>
          </a:xfrm>
          <a:prstGeom prst="rect">
            <a:avLst/>
          </a:prstGeom>
        </p:spPr>
      </p:pic>
    </p:spTree>
    <p:extLst>
      <p:ext uri="{BB962C8B-B14F-4D97-AF65-F5344CB8AC3E}">
        <p14:creationId xmlns:p14="http://schemas.microsoft.com/office/powerpoint/2010/main" val="278802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4668" y="1699012"/>
            <a:ext cx="3759515" cy="5001970"/>
          </a:xfrm>
          <a:prstGeom prst="rect">
            <a:avLst/>
          </a:prstGeom>
        </p:spPr>
      </p:pic>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Sơ đồ USE CASE –  Quản lý chuỗi cửa hàng</a:t>
            </a:r>
          </a:p>
        </p:txBody>
      </p:sp>
    </p:spTree>
    <p:extLst>
      <p:ext uri="{BB962C8B-B14F-4D97-AF65-F5344CB8AC3E}">
        <p14:creationId xmlns:p14="http://schemas.microsoft.com/office/powerpoint/2010/main" val="341798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Sơ đồ ACTIVITY</a:t>
            </a:r>
          </a:p>
        </p:txBody>
      </p:sp>
      <p:pic>
        <p:nvPicPr>
          <p:cNvPr id="7" name="Picture 2">
            <a:extLst>
              <a:ext uri="{FF2B5EF4-FFF2-40B4-BE49-F238E27FC236}">
                <a16:creationId xmlns:a16="http://schemas.microsoft.com/office/drawing/2014/main" id="{73B36AA5-9E17-424F-9CA9-B428CD5D2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9684" y="1497106"/>
            <a:ext cx="6302282" cy="5360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271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Sơ đồ ACTIVITY</a:t>
            </a:r>
          </a:p>
        </p:txBody>
      </p:sp>
      <p:pic>
        <p:nvPicPr>
          <p:cNvPr id="4" name="Picture 2">
            <a:extLst>
              <a:ext uri="{FF2B5EF4-FFF2-40B4-BE49-F238E27FC236}">
                <a16:creationId xmlns:a16="http://schemas.microsoft.com/office/drawing/2014/main" id="{CAD76AC1-BA1E-46F6-B1D1-477C323E1F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79781" y="1621766"/>
            <a:ext cx="5653323" cy="4888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29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89FE-7B85-40C7-8441-909223A9B382}"/>
              </a:ext>
            </a:extLst>
          </p:cNvPr>
          <p:cNvSpPr>
            <a:spLocks noGrp="1"/>
          </p:cNvSpPr>
          <p:nvPr>
            <p:ph type="ctrTitle"/>
          </p:nvPr>
        </p:nvSpPr>
        <p:spPr>
          <a:xfrm>
            <a:off x="1397976" y="1272566"/>
            <a:ext cx="9504485" cy="3007447"/>
          </a:xfrm>
        </p:spPr>
        <p:txBody>
          <a:bodyPr/>
          <a:lstStyle/>
          <a:p>
            <a:r>
              <a:rPr lang="en-US" dirty="0"/>
              <a:t>THÀNH VIÊN TRONG NHÓM</a:t>
            </a:r>
          </a:p>
        </p:txBody>
      </p:sp>
      <p:sp>
        <p:nvSpPr>
          <p:cNvPr id="3" name="Subtitle 2">
            <a:extLst>
              <a:ext uri="{FF2B5EF4-FFF2-40B4-BE49-F238E27FC236}">
                <a16:creationId xmlns:a16="http://schemas.microsoft.com/office/drawing/2014/main" id="{B87DC842-2DF4-46F3-AEC5-E38386DA6887}"/>
              </a:ext>
            </a:extLst>
          </p:cNvPr>
          <p:cNvSpPr>
            <a:spLocks noGrp="1"/>
          </p:cNvSpPr>
          <p:nvPr>
            <p:ph type="subTitle" idx="1"/>
          </p:nvPr>
        </p:nvSpPr>
        <p:spPr>
          <a:xfrm>
            <a:off x="1397977" y="5017823"/>
            <a:ext cx="9504485" cy="1086237"/>
          </a:xfrm>
        </p:spPr>
        <p:txBody>
          <a:bodyPr/>
          <a:lstStyle/>
          <a:p>
            <a:r>
              <a:rPr lang="en-US" dirty="0"/>
              <a:t>NHÓM 8 – THỰC HIỆN DỰ ÁN PHẦN MỀM QUẢN LÝ CHUỖI CỬA HÀNG THUỐC Pharmacy – Pharma4U</a:t>
            </a:r>
          </a:p>
        </p:txBody>
      </p:sp>
    </p:spTree>
    <p:extLst>
      <p:ext uri="{BB962C8B-B14F-4D97-AF65-F5344CB8AC3E}">
        <p14:creationId xmlns:p14="http://schemas.microsoft.com/office/powerpoint/2010/main" val="2461678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Thiết kế sơ đồ quan hệ</a:t>
            </a:r>
          </a:p>
        </p:txBody>
      </p:sp>
      <p:pic>
        <p:nvPicPr>
          <p:cNvPr id="4" name="Picture 3">
            <a:extLst>
              <a:ext uri="{FF2B5EF4-FFF2-40B4-BE49-F238E27FC236}">
                <a16:creationId xmlns:a16="http://schemas.microsoft.com/office/drawing/2014/main" id="{0EFDAF8E-69A8-4284-9A37-2D7486F709FF}"/>
              </a:ext>
            </a:extLst>
          </p:cNvPr>
          <p:cNvPicPr>
            <a:picLocks noChangeAspect="1"/>
          </p:cNvPicPr>
          <p:nvPr/>
        </p:nvPicPr>
        <p:blipFill>
          <a:blip r:embed="rId2"/>
          <a:stretch>
            <a:fillRect/>
          </a:stretch>
        </p:blipFill>
        <p:spPr>
          <a:xfrm>
            <a:off x="2711867" y="1621766"/>
            <a:ext cx="6937915" cy="4938534"/>
          </a:xfrm>
          <a:prstGeom prst="rect">
            <a:avLst/>
          </a:prstGeom>
        </p:spPr>
      </p:pic>
    </p:spTree>
    <p:extLst>
      <p:ext uri="{BB962C8B-B14F-4D97-AF65-F5344CB8AC3E}">
        <p14:creationId xmlns:p14="http://schemas.microsoft.com/office/powerpoint/2010/main" val="43086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594-E3E7-4921-BB26-C93A4252F5E9}"/>
              </a:ext>
            </a:extLst>
          </p:cNvPr>
          <p:cNvSpPr>
            <a:spLocks noGrp="1"/>
          </p:cNvSpPr>
          <p:nvPr>
            <p:ph type="ctrTitle"/>
          </p:nvPr>
        </p:nvSpPr>
        <p:spPr>
          <a:xfrm>
            <a:off x="1724629" y="1944389"/>
            <a:ext cx="8699469" cy="3007447"/>
          </a:xfrm>
        </p:spPr>
        <p:txBody>
          <a:bodyPr/>
          <a:lstStyle/>
          <a:p>
            <a:r>
              <a:rPr lang="en-US" sz="8000" dirty="0">
                <a:latin typeface="Segoe UI Black" panose="020B0A02040204020203" pitchFamily="34" charset="0"/>
                <a:ea typeface="Segoe UI Black" panose="020B0A02040204020203" pitchFamily="34" charset="0"/>
              </a:rPr>
              <a:t>Cài đặt hệ thống</a:t>
            </a:r>
            <a:endParaRPr lang="en-US" sz="8000" cap="none" dirty="0">
              <a:latin typeface="Impact" panose="020B0806030902050204" pitchFamily="34" charset="0"/>
            </a:endParaRPr>
          </a:p>
        </p:txBody>
      </p:sp>
    </p:spTree>
    <p:extLst>
      <p:ext uri="{BB962C8B-B14F-4D97-AF65-F5344CB8AC3E}">
        <p14:creationId xmlns:p14="http://schemas.microsoft.com/office/powerpoint/2010/main" val="370673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Kiến trúc hệ thống</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0386" y="3616624"/>
            <a:ext cx="1933308" cy="118238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927" y="3541413"/>
            <a:ext cx="1486057" cy="1486057"/>
          </a:xfrm>
          <a:prstGeom prst="rect">
            <a:avLst/>
          </a:prstGeom>
        </p:spPr>
      </p:pic>
      <p:sp>
        <p:nvSpPr>
          <p:cNvPr id="16" name="Left-Right Arrow 15"/>
          <p:cNvSpPr/>
          <p:nvPr/>
        </p:nvSpPr>
        <p:spPr>
          <a:xfrm>
            <a:off x="3352504" y="4083403"/>
            <a:ext cx="1326925" cy="575113"/>
          </a:xfrm>
          <a:prstGeom prst="lef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Left-Right Arrow 16"/>
          <p:cNvSpPr/>
          <p:nvPr/>
        </p:nvSpPr>
        <p:spPr>
          <a:xfrm rot="19648463">
            <a:off x="6927012" y="2999881"/>
            <a:ext cx="1981479" cy="181203"/>
          </a:xfrm>
          <a:prstGeom prst="lef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Left-Right Arrow 17"/>
          <p:cNvSpPr/>
          <p:nvPr/>
        </p:nvSpPr>
        <p:spPr>
          <a:xfrm rot="1277479">
            <a:off x="7182773" y="5314116"/>
            <a:ext cx="1981479" cy="181203"/>
          </a:xfrm>
          <a:prstGeom prst="lef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Left-Right Arrow 18"/>
          <p:cNvSpPr/>
          <p:nvPr/>
        </p:nvSpPr>
        <p:spPr>
          <a:xfrm>
            <a:off x="7214228" y="4165600"/>
            <a:ext cx="1587581" cy="205359"/>
          </a:xfrm>
          <a:prstGeom prst="lef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Title 1"/>
          <p:cNvSpPr txBox="1">
            <a:spLocks/>
          </p:cNvSpPr>
          <p:nvPr/>
        </p:nvSpPr>
        <p:spPr>
          <a:xfrm>
            <a:off x="1491673" y="5104849"/>
            <a:ext cx="1971964" cy="744034"/>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solidFill>
                  <a:schemeClr val="tx1"/>
                </a:solidFill>
                <a:latin typeface="+mn-lt"/>
                <a:ea typeface="Segoe UI Black" panose="020B0A02040204020203" pitchFamily="34" charset="0"/>
                <a:sym typeface="Wingdings" panose="05000000000000000000" pitchFamily="2" charset="2"/>
              </a:rPr>
              <a:t>Cơ sở dữ liệu</a:t>
            </a:r>
            <a:endParaRPr lang="en-US" sz="2000" b="1" dirty="0">
              <a:solidFill>
                <a:schemeClr val="tx1"/>
              </a:solidFill>
              <a:latin typeface="+mn-lt"/>
              <a:ea typeface="Segoe UI Black" panose="020B0A02040204020203" pitchFamily="34" charset="0"/>
            </a:endParaRPr>
          </a:p>
        </p:txBody>
      </p:sp>
      <p:sp>
        <p:nvSpPr>
          <p:cNvPr id="21" name="Title 1"/>
          <p:cNvSpPr txBox="1">
            <a:spLocks/>
          </p:cNvSpPr>
          <p:nvPr/>
        </p:nvSpPr>
        <p:spPr>
          <a:xfrm>
            <a:off x="5507591" y="4960552"/>
            <a:ext cx="1358468" cy="47997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solidFill>
                  <a:schemeClr val="tx1"/>
                </a:solidFill>
                <a:latin typeface="+mn-lt"/>
                <a:ea typeface="Segoe UI Black" panose="020B0A02040204020203" pitchFamily="34" charset="0"/>
                <a:sym typeface="Wingdings" panose="05000000000000000000" pitchFamily="2" charset="2"/>
              </a:rPr>
              <a:t>Internet</a:t>
            </a:r>
            <a:endParaRPr lang="en-US" sz="2000" b="1" dirty="0">
              <a:solidFill>
                <a:schemeClr val="tx1"/>
              </a:solidFill>
              <a:latin typeface="+mn-lt"/>
              <a:ea typeface="Segoe UI Black" panose="020B0A02040204020203" pitchFamily="34" charset="0"/>
            </a:endParaRPr>
          </a:p>
        </p:txBody>
      </p:sp>
      <p:grpSp>
        <p:nvGrpSpPr>
          <p:cNvPr id="25" name="Group 24"/>
          <p:cNvGrpSpPr/>
          <p:nvPr/>
        </p:nvGrpSpPr>
        <p:grpSpPr>
          <a:xfrm>
            <a:off x="9004196" y="1383056"/>
            <a:ext cx="1730921" cy="1737389"/>
            <a:chOff x="8630764" y="1490502"/>
            <a:chExt cx="1730921" cy="1737389"/>
          </a:xfrm>
        </p:grpSpPr>
        <p:grpSp>
          <p:nvGrpSpPr>
            <p:cNvPr id="13" name="Group 12"/>
            <p:cNvGrpSpPr/>
            <p:nvPr/>
          </p:nvGrpSpPr>
          <p:grpSpPr>
            <a:xfrm>
              <a:off x="8630764" y="1490502"/>
              <a:ext cx="1410454" cy="1403163"/>
              <a:chOff x="7678128" y="1049445"/>
              <a:chExt cx="2316192" cy="1877718"/>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602" y="1049445"/>
                <a:ext cx="1877718" cy="187771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8128" y="1401507"/>
                <a:ext cx="1433292" cy="143329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3659" y="1839111"/>
                <a:ext cx="995688" cy="995688"/>
              </a:xfrm>
              <a:prstGeom prst="rect">
                <a:avLst/>
              </a:prstGeom>
            </p:spPr>
          </p:pic>
        </p:grpSp>
        <p:sp>
          <p:nvSpPr>
            <p:cNvPr id="22" name="Title 1"/>
            <p:cNvSpPr txBox="1">
              <a:spLocks/>
            </p:cNvSpPr>
            <p:nvPr/>
          </p:nvSpPr>
          <p:spPr>
            <a:xfrm>
              <a:off x="8645461" y="2747920"/>
              <a:ext cx="1716224" cy="47997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solidFill>
                    <a:schemeClr val="tx1"/>
                  </a:solidFill>
                  <a:latin typeface="+mn-lt"/>
                  <a:ea typeface="Segoe UI Black" panose="020B0A02040204020203" pitchFamily="34" charset="0"/>
                  <a:sym typeface="Wingdings" panose="05000000000000000000" pitchFamily="2" charset="2"/>
                </a:rPr>
                <a:t>Cửa hàng 1</a:t>
              </a:r>
              <a:endParaRPr lang="en-US" sz="2000" b="1" dirty="0">
                <a:solidFill>
                  <a:schemeClr val="tx1"/>
                </a:solidFill>
                <a:latin typeface="+mn-lt"/>
                <a:ea typeface="Segoe UI Black" panose="020B0A02040204020203" pitchFamily="34" charset="0"/>
              </a:endParaRPr>
            </a:p>
          </p:txBody>
        </p:sp>
      </p:grpSp>
      <p:grpSp>
        <p:nvGrpSpPr>
          <p:cNvPr id="26" name="Group 25"/>
          <p:cNvGrpSpPr/>
          <p:nvPr/>
        </p:nvGrpSpPr>
        <p:grpSpPr>
          <a:xfrm>
            <a:off x="9129529" y="3462154"/>
            <a:ext cx="1716224" cy="1663019"/>
            <a:chOff x="8816333" y="3398973"/>
            <a:chExt cx="1716224" cy="1663019"/>
          </a:xfrm>
        </p:grpSpPr>
        <p:grpSp>
          <p:nvGrpSpPr>
            <p:cNvPr id="14" name="Group 13"/>
            <p:cNvGrpSpPr/>
            <p:nvPr/>
          </p:nvGrpSpPr>
          <p:grpSpPr>
            <a:xfrm>
              <a:off x="8891072" y="3398973"/>
              <a:ext cx="1345281" cy="1340599"/>
              <a:chOff x="7821038" y="2982158"/>
              <a:chExt cx="2209168" cy="1793995"/>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1038" y="2982158"/>
                <a:ext cx="1678309" cy="1678309"/>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0192" y="3406139"/>
                <a:ext cx="1370014" cy="1370014"/>
              </a:xfrm>
              <a:prstGeom prst="rect">
                <a:avLst/>
              </a:prstGeom>
            </p:spPr>
          </p:pic>
        </p:grpSp>
        <p:sp>
          <p:nvSpPr>
            <p:cNvPr id="23" name="Title 1"/>
            <p:cNvSpPr txBox="1">
              <a:spLocks/>
            </p:cNvSpPr>
            <p:nvPr/>
          </p:nvSpPr>
          <p:spPr>
            <a:xfrm>
              <a:off x="8816333" y="4582021"/>
              <a:ext cx="1716224" cy="47997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solidFill>
                    <a:schemeClr val="tx1"/>
                  </a:solidFill>
                  <a:latin typeface="+mn-lt"/>
                  <a:ea typeface="Segoe UI Black" panose="020B0A02040204020203" pitchFamily="34" charset="0"/>
                  <a:sym typeface="Wingdings" panose="05000000000000000000" pitchFamily="2" charset="2"/>
                </a:rPr>
                <a:t>Cửa hàng 2</a:t>
              </a:r>
              <a:endParaRPr lang="en-US" sz="2000" b="1" dirty="0">
                <a:solidFill>
                  <a:schemeClr val="tx1"/>
                </a:solidFill>
                <a:latin typeface="+mn-lt"/>
                <a:ea typeface="Segoe UI Black" panose="020B0A02040204020203" pitchFamily="34" charset="0"/>
              </a:endParaRPr>
            </a:p>
          </p:txBody>
        </p:sp>
      </p:grpSp>
      <p:grpSp>
        <p:nvGrpSpPr>
          <p:cNvPr id="27" name="Group 26"/>
          <p:cNvGrpSpPr/>
          <p:nvPr/>
        </p:nvGrpSpPr>
        <p:grpSpPr>
          <a:xfrm>
            <a:off x="9151974" y="5374841"/>
            <a:ext cx="1716224" cy="1591828"/>
            <a:chOff x="8816333" y="5266172"/>
            <a:chExt cx="1716224" cy="1591828"/>
          </a:xfrm>
        </p:grpSpPr>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2202" y="5266172"/>
              <a:ext cx="1254151" cy="1254151"/>
            </a:xfrm>
            <a:prstGeom prst="rect">
              <a:avLst/>
            </a:prstGeom>
          </p:spPr>
        </p:pic>
        <p:sp>
          <p:nvSpPr>
            <p:cNvPr id="24" name="Title 1"/>
            <p:cNvSpPr txBox="1">
              <a:spLocks/>
            </p:cNvSpPr>
            <p:nvPr/>
          </p:nvSpPr>
          <p:spPr>
            <a:xfrm>
              <a:off x="8816333" y="6378029"/>
              <a:ext cx="1716224" cy="47997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solidFill>
                    <a:schemeClr val="tx1"/>
                  </a:solidFill>
                  <a:latin typeface="+mn-lt"/>
                  <a:ea typeface="Segoe UI Black" panose="020B0A02040204020203" pitchFamily="34" charset="0"/>
                  <a:sym typeface="Wingdings" panose="05000000000000000000" pitchFamily="2" charset="2"/>
                </a:rPr>
                <a:t>Cửa hàng 3</a:t>
              </a:r>
              <a:endParaRPr lang="en-US" sz="2000" b="1" dirty="0">
                <a:solidFill>
                  <a:schemeClr val="tx1"/>
                </a:solidFill>
                <a:latin typeface="+mn-lt"/>
                <a:ea typeface="Segoe UI Black" panose="020B0A02040204020203" pitchFamily="34" charset="0"/>
              </a:endParaRPr>
            </a:p>
          </p:txBody>
        </p:sp>
      </p:grpSp>
    </p:spTree>
    <p:extLst>
      <p:ext uri="{BB962C8B-B14F-4D97-AF65-F5344CB8AC3E}">
        <p14:creationId xmlns:p14="http://schemas.microsoft.com/office/powerpoint/2010/main" val="223937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Các công nghệ sử dụng</a:t>
            </a:r>
          </a:p>
        </p:txBody>
      </p:sp>
      <p:pic>
        <p:nvPicPr>
          <p:cNvPr id="10242" name="Picture 2" descr="Swing GUI Hello World Example - Java Ho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485" y="1977736"/>
            <a:ext cx="3012498" cy="306399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Bản gốc Microsoft SQL Server 2014 chuẩn DVD OEM Phiên bản tiếng Anh"/>
          <p:cNvPicPr>
            <a:picLocks noChangeAspect="1" noChangeArrowheads="1"/>
          </p:cNvPicPr>
          <p:nvPr/>
        </p:nvPicPr>
        <p:blipFill rotWithShape="1">
          <a:blip r:embed="rId3">
            <a:extLst>
              <a:ext uri="{28A0092B-C50C-407E-A947-70E740481C1C}">
                <a14:useLocalDpi xmlns:a14="http://schemas.microsoft.com/office/drawing/2010/main" val="0"/>
              </a:ext>
            </a:extLst>
          </a:blip>
          <a:srcRect l="11535" t="18559" r="11029" b="16911"/>
          <a:stretch/>
        </p:blipFill>
        <p:spPr bwMode="auto">
          <a:xfrm>
            <a:off x="6465455" y="1986035"/>
            <a:ext cx="3666836" cy="305569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2484447" y="5397701"/>
            <a:ext cx="1745808" cy="74448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latin typeface="+mn-lt"/>
                <a:ea typeface="Segoe UI Black" panose="020B0A02040204020203" pitchFamily="34" charset="0"/>
                <a:sym typeface="Wingdings" panose="05000000000000000000" pitchFamily="2" charset="2"/>
              </a:rPr>
              <a:t> Java Swing</a:t>
            </a:r>
            <a:endParaRPr lang="en-US" sz="2000" b="1" dirty="0">
              <a:latin typeface="+mn-lt"/>
              <a:ea typeface="Segoe UI Black" panose="020B0A02040204020203" pitchFamily="34" charset="0"/>
            </a:endParaRPr>
          </a:p>
        </p:txBody>
      </p:sp>
      <p:sp>
        <p:nvSpPr>
          <p:cNvPr id="9" name="Title 1"/>
          <p:cNvSpPr txBox="1">
            <a:spLocks/>
          </p:cNvSpPr>
          <p:nvPr/>
        </p:nvSpPr>
        <p:spPr>
          <a:xfrm>
            <a:off x="7365864" y="5406000"/>
            <a:ext cx="2350789" cy="74448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latin typeface="+mn-lt"/>
                <a:ea typeface="Segoe UI Black" panose="020B0A02040204020203" pitchFamily="34" charset="0"/>
                <a:sym typeface="Wingdings" panose="05000000000000000000" pitchFamily="2" charset="2"/>
              </a:rPr>
              <a:t>SQL server 2014</a:t>
            </a:r>
            <a:endParaRPr lang="en-US" sz="2000" b="1" dirty="0">
              <a:latin typeface="+mn-lt"/>
              <a:ea typeface="Segoe UI Black" panose="020B0A02040204020203" pitchFamily="34" charset="0"/>
            </a:endParaRPr>
          </a:p>
        </p:txBody>
      </p:sp>
    </p:spTree>
    <p:extLst>
      <p:ext uri="{BB962C8B-B14F-4D97-AF65-F5344CB8AC3E}">
        <p14:creationId xmlns:p14="http://schemas.microsoft.com/office/powerpoint/2010/main" val="235456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fade">
                                      <p:cBhvr>
                                        <p:cTn id="15" dur="500"/>
                                        <p:tgtEl>
                                          <p:spTgt spid="1024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Các công nghệ sử dụng</a:t>
            </a:r>
          </a:p>
        </p:txBody>
      </p:sp>
      <p:sp>
        <p:nvSpPr>
          <p:cNvPr id="7" name="Title 1"/>
          <p:cNvSpPr txBox="1">
            <a:spLocks/>
          </p:cNvSpPr>
          <p:nvPr/>
        </p:nvSpPr>
        <p:spPr>
          <a:xfrm>
            <a:off x="2375541" y="4713026"/>
            <a:ext cx="1745808" cy="74448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latin typeface="+mn-lt"/>
                <a:ea typeface="Segoe UI Black" panose="020B0A02040204020203" pitchFamily="34" charset="0"/>
                <a:sym typeface="Wingdings" panose="05000000000000000000" pitchFamily="2" charset="2"/>
              </a:rPr>
              <a:t>Github</a:t>
            </a:r>
            <a:endParaRPr lang="en-US" sz="2000" b="1" dirty="0">
              <a:latin typeface="+mn-lt"/>
              <a:ea typeface="Segoe UI Black" panose="020B0A02040204020203" pitchFamily="34" charset="0"/>
            </a:endParaRPr>
          </a:p>
        </p:txBody>
      </p:sp>
      <p:sp>
        <p:nvSpPr>
          <p:cNvPr id="9" name="Title 1"/>
          <p:cNvSpPr txBox="1">
            <a:spLocks/>
          </p:cNvSpPr>
          <p:nvPr/>
        </p:nvSpPr>
        <p:spPr>
          <a:xfrm>
            <a:off x="5113067" y="4720577"/>
            <a:ext cx="2350789" cy="74448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latin typeface="+mn-lt"/>
                <a:ea typeface="Segoe UI Black" panose="020B0A02040204020203" pitchFamily="34" charset="0"/>
                <a:sym typeface="Wingdings" panose="05000000000000000000" pitchFamily="2" charset="2"/>
              </a:rPr>
              <a:t>Photoshop</a:t>
            </a:r>
            <a:endParaRPr lang="en-US" sz="2000" b="1" dirty="0">
              <a:latin typeface="+mn-lt"/>
              <a:ea typeface="Segoe UI Black" panose="020B0A02040204020203" pitchFamily="34" charset="0"/>
            </a:endParaRPr>
          </a:p>
        </p:txBody>
      </p:sp>
      <p:pic>
        <p:nvPicPr>
          <p:cNvPr id="8" name="Google Shape;366;p20"/>
          <p:cNvPicPr preferRelativeResize="0"/>
          <p:nvPr/>
        </p:nvPicPr>
        <p:blipFill rotWithShape="1">
          <a:blip r:embed="rId2">
            <a:alphaModFix/>
          </a:blip>
          <a:srcRect/>
          <a:stretch/>
        </p:blipFill>
        <p:spPr>
          <a:xfrm>
            <a:off x="5113067" y="2654206"/>
            <a:ext cx="1694609" cy="1652687"/>
          </a:xfrm>
          <a:prstGeom prst="rect">
            <a:avLst/>
          </a:prstGeom>
          <a:noFill/>
          <a:ln>
            <a:noFill/>
          </a:ln>
        </p:spPr>
      </p:pic>
      <p:pic>
        <p:nvPicPr>
          <p:cNvPr id="10" name="Google Shape;368;p20"/>
          <p:cNvPicPr preferRelativeResize="0"/>
          <p:nvPr/>
        </p:nvPicPr>
        <p:blipFill rotWithShape="1">
          <a:blip r:embed="rId3">
            <a:alphaModFix/>
          </a:blip>
          <a:srcRect/>
          <a:stretch/>
        </p:blipFill>
        <p:spPr>
          <a:xfrm>
            <a:off x="1990411" y="2487985"/>
            <a:ext cx="1894864" cy="1894864"/>
          </a:xfrm>
          <a:prstGeom prst="rect">
            <a:avLst/>
          </a:prstGeom>
          <a:noFill/>
          <a:ln>
            <a:noFill/>
          </a:ln>
        </p:spPr>
      </p:pic>
      <p:pic>
        <p:nvPicPr>
          <p:cNvPr id="18434" name="Picture 2" descr="Lucidchart Diagrams for Tea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1334" y="2654206"/>
            <a:ext cx="1728643" cy="172864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8476963" y="4713026"/>
            <a:ext cx="2350789" cy="74448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latin typeface="+mn-lt"/>
                <a:ea typeface="Segoe UI Black" panose="020B0A02040204020203" pitchFamily="34" charset="0"/>
                <a:sym typeface="Wingdings" panose="05000000000000000000" pitchFamily="2" charset="2"/>
              </a:rPr>
              <a:t>Lucidchart</a:t>
            </a:r>
            <a:endParaRPr lang="en-US" sz="2000" b="1" dirty="0">
              <a:latin typeface="+mn-lt"/>
              <a:ea typeface="Segoe UI Black" panose="020B0A02040204020203" pitchFamily="34" charset="0"/>
            </a:endParaRPr>
          </a:p>
        </p:txBody>
      </p:sp>
    </p:spTree>
    <p:extLst>
      <p:ext uri="{BB962C8B-B14F-4D97-AF65-F5344CB8AC3E}">
        <p14:creationId xmlns:p14="http://schemas.microsoft.com/office/powerpoint/2010/main" val="268552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nodeType="withEffect">
                                  <p:stCondLst>
                                    <p:cond delay="0"/>
                                  </p:stCondLst>
                                  <p:childTnLst>
                                    <p:set>
                                      <p:cBhvr>
                                        <p:cTn id="18" dur="1" fill="hold">
                                          <p:stCondLst>
                                            <p:cond delay="0"/>
                                          </p:stCondLst>
                                        </p:cTn>
                                        <p:tgtEl>
                                          <p:spTgt spid="18434"/>
                                        </p:tgtEl>
                                        <p:attrNameLst>
                                          <p:attrName>style.visibility</p:attrName>
                                        </p:attrNameLst>
                                      </p:cBhvr>
                                      <p:to>
                                        <p:strVal val="visible"/>
                                      </p:to>
                                    </p:set>
                                    <p:animEffect transition="in" filter="wipe(down)">
                                      <p:cBhvr>
                                        <p:cTn id="19" dur="500"/>
                                        <p:tgtEl>
                                          <p:spTgt spid="1843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Sơ đồ tổ chức giao diện</a:t>
            </a:r>
          </a:p>
        </p:txBody>
      </p:sp>
      <p:pic>
        <p:nvPicPr>
          <p:cNvPr id="4" name="Picture 3"/>
          <p:cNvPicPr>
            <a:picLocks noChangeAspect="1"/>
          </p:cNvPicPr>
          <p:nvPr/>
        </p:nvPicPr>
        <p:blipFill rotWithShape="1">
          <a:blip r:embed="rId2"/>
          <a:srcRect l="5385" t="17350" r="44230" b="6068"/>
          <a:stretch/>
        </p:blipFill>
        <p:spPr>
          <a:xfrm>
            <a:off x="3286606" y="1621766"/>
            <a:ext cx="5788437" cy="4948892"/>
          </a:xfrm>
          <a:prstGeom prst="rect">
            <a:avLst/>
          </a:prstGeom>
        </p:spPr>
      </p:pic>
    </p:spTree>
    <p:extLst>
      <p:ext uri="{BB962C8B-B14F-4D97-AF65-F5344CB8AC3E}">
        <p14:creationId xmlns:p14="http://schemas.microsoft.com/office/powerpoint/2010/main" val="24091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Chức năng nhập thuốc (Hóa đơn nhập)</a:t>
            </a:r>
          </a:p>
        </p:txBody>
      </p:sp>
      <p:pic>
        <p:nvPicPr>
          <p:cNvPr id="1026" name="Picture 2" descr="https://lh5.googleusercontent.com/BWGrqe7M8ziGjKgYHsGYwtaKzxEZZ-cBXC8bW_PFcSP8NZEeOXi8Zl65PwhV4yDjtoHSZCM3Htnjjcvm9T14UcXJ3wVnwCxkxXz24P0vNzdZWdc5tORkx953k16D61xq_qdzJae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426" y="1824109"/>
            <a:ext cx="4887789" cy="45431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srcRect l="11926" t="12306" r="65190" b="11863"/>
          <a:stretch/>
        </p:blipFill>
        <p:spPr>
          <a:xfrm>
            <a:off x="6377289" y="1824109"/>
            <a:ext cx="4874688" cy="4543137"/>
          </a:xfrm>
          <a:prstGeom prst="rect">
            <a:avLst/>
          </a:prstGeom>
        </p:spPr>
      </p:pic>
    </p:spTree>
    <p:extLst>
      <p:ext uri="{BB962C8B-B14F-4D97-AF65-F5344CB8AC3E}">
        <p14:creationId xmlns:p14="http://schemas.microsoft.com/office/powerpoint/2010/main" val="120907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AC904F-0BB6-420D-AF3A-7D54FA4D9513}"/>
              </a:ext>
            </a:extLst>
          </p:cNvPr>
          <p:cNvSpPr txBox="1"/>
          <p:nvPr/>
        </p:nvSpPr>
        <p:spPr>
          <a:xfrm>
            <a:off x="870439" y="175502"/>
            <a:ext cx="11491546" cy="6863417"/>
          </a:xfrm>
          <a:prstGeom prst="rect">
            <a:avLst/>
          </a:prstGeom>
          <a:noFill/>
        </p:spPr>
        <p:txBody>
          <a:bodyPr wrap="square" rtlCol="0">
            <a:spAutoFit/>
          </a:bodyPr>
          <a:lstStyle/>
          <a:p>
            <a:pPr>
              <a:lnSpc>
                <a:spcPct val="150000"/>
              </a:lnSpc>
            </a:pPr>
            <a:r>
              <a:rPr lang="en-US" sz="1000" dirty="0">
                <a:solidFill>
                  <a:schemeClr val="accent6">
                    <a:lumMod val="75000"/>
                  </a:schemeClr>
                </a:solidFill>
                <a:latin typeface="Lucida Console" panose="020B0609040504020204" pitchFamily="49" charset="0"/>
              </a:rPr>
              <a:t>void</a:t>
            </a:r>
            <a:r>
              <a:rPr lang="en-US" sz="1000" dirty="0">
                <a:latin typeface="Lucida Console" panose="020B0609040504020204" pitchFamily="49" charset="0"/>
              </a:rPr>
              <a:t> </a:t>
            </a:r>
            <a:r>
              <a:rPr lang="en-US" sz="1000" dirty="0">
                <a:solidFill>
                  <a:srgbClr val="FFC000"/>
                </a:solidFill>
                <a:latin typeface="Lucida Console" panose="020B0609040504020204" pitchFamily="49" charset="0"/>
              </a:rPr>
              <a:t>insert() </a:t>
            </a:r>
            <a:r>
              <a:rPr lang="en-US" sz="1000" dirty="0">
                <a:latin typeface="Lucida Console" panose="020B0609040504020204" pitchFamily="49" charset="0"/>
              </a:rPr>
              <a:t>{</a:t>
            </a:r>
          </a:p>
          <a:p>
            <a:pPr>
              <a:lnSpc>
                <a:spcPct val="150000"/>
              </a:lnSpc>
            </a:pPr>
            <a:r>
              <a:rPr lang="en-US" sz="1000" dirty="0">
                <a:latin typeface="Lucida Console" panose="020B0609040504020204" pitchFamily="49" charset="0"/>
              </a:rPr>
              <a:t>       </a:t>
            </a:r>
            <a:r>
              <a:rPr lang="en-US" sz="1000" dirty="0">
                <a:solidFill>
                  <a:schemeClr val="accent6">
                    <a:lumMod val="75000"/>
                  </a:schemeClr>
                </a:solidFill>
                <a:latin typeface="Lucida Console" panose="020B0609040504020204" pitchFamily="49" charset="0"/>
              </a:rPr>
              <a:t> try </a:t>
            </a:r>
            <a:r>
              <a:rPr lang="en-US" sz="1000" dirty="0">
                <a:latin typeface="Lucida Console" panose="020B0609040504020204" pitchFamily="49" charset="0"/>
              </a:rPr>
              <a:t>{</a:t>
            </a:r>
          </a:p>
          <a:p>
            <a:pPr>
              <a:lnSpc>
                <a:spcPct val="150000"/>
              </a:lnSpc>
            </a:pPr>
            <a:r>
              <a:rPr lang="en-US" sz="1000" dirty="0">
                <a:latin typeface="Lucida Console" panose="020B0609040504020204" pitchFamily="49" charset="0"/>
              </a:rPr>
              <a:t>            String sqlHDMua = </a:t>
            </a:r>
            <a:r>
              <a:rPr lang="en-US" sz="1000" dirty="0">
                <a:solidFill>
                  <a:srgbClr val="00B050"/>
                </a:solidFill>
                <a:latin typeface="Lucida Console" panose="020B0609040504020204" pitchFamily="49" charset="0"/>
              </a:rPr>
              <a:t>"INSERT INTO HOADONTHUMUA(NGAYMUA, TTTIENMAT, TTTHE, SOTIENCONLAI, NGAYDAOHAN, TRANGTHAIHDMUA, MANV, MANCC)"</a:t>
            </a:r>
            <a:r>
              <a:rPr lang="en-US" sz="1000" dirty="0">
                <a:latin typeface="Lucida Console" panose="020B0609040504020204" pitchFamily="49" charset="0"/>
              </a:rPr>
              <a:t> </a:t>
            </a:r>
          </a:p>
          <a:p>
            <a:pPr>
              <a:lnSpc>
                <a:spcPct val="150000"/>
              </a:lnSpc>
            </a:pPr>
            <a:r>
              <a:rPr lang="en-US" sz="1000" dirty="0">
                <a:latin typeface="Lucida Console" panose="020B0609040504020204" pitchFamily="49" charset="0"/>
              </a:rPr>
              <a:t>				+ "VALUES(?, ?, ?, ?, ?, ?, ?, ?)";</a:t>
            </a:r>
          </a:p>
          <a:p>
            <a:pPr>
              <a:lnSpc>
                <a:spcPct val="150000"/>
              </a:lnSpc>
            </a:pPr>
            <a:r>
              <a:rPr lang="en-US" sz="1000" dirty="0">
                <a:latin typeface="Lucida Console" panose="020B0609040504020204" pitchFamily="49" charset="0"/>
              </a:rPr>
              <a:t>            JdbcHelper.</a:t>
            </a:r>
            <a:r>
              <a:rPr lang="en-US" sz="1000" i="1" dirty="0">
                <a:latin typeface="Lucida Console" panose="020B0609040504020204" pitchFamily="49" charset="0"/>
              </a:rPr>
              <a:t>executeUpdate</a:t>
            </a:r>
            <a:r>
              <a:rPr lang="en-US" sz="1000" dirty="0">
                <a:latin typeface="Lucida Console" panose="020B0609040504020204" pitchFamily="49" charset="0"/>
              </a:rPr>
              <a:t>(sqlHDMua,</a:t>
            </a:r>
            <a:r>
              <a:rPr lang="en-US" sz="1000" dirty="0">
                <a:solidFill>
                  <a:schemeClr val="accent6">
                    <a:lumMod val="75000"/>
                  </a:schemeClr>
                </a:solidFill>
                <a:latin typeface="Lucida Console" panose="020B0609040504020204" pitchFamily="49" charset="0"/>
              </a:rPr>
              <a:t> new </a:t>
            </a:r>
            <a:r>
              <a:rPr lang="en-US" sz="1000" dirty="0">
                <a:latin typeface="Lucida Console" panose="020B0609040504020204" pitchFamily="49" charset="0"/>
              </a:rPr>
              <a:t>Date(), ShareHelper.</a:t>
            </a:r>
            <a:r>
              <a:rPr lang="en-US" sz="1000" i="1" dirty="0">
                <a:solidFill>
                  <a:srgbClr val="7030A0"/>
                </a:solidFill>
                <a:latin typeface="Lucida Console" panose="020B0609040504020204" pitchFamily="49" charset="0"/>
              </a:rPr>
              <a:t>cash</a:t>
            </a:r>
            <a:r>
              <a:rPr lang="en-US" sz="1000" dirty="0">
                <a:latin typeface="Lucida Console" panose="020B0609040504020204" pitchFamily="49" charset="0"/>
              </a:rPr>
              <a:t>, ShareHelper.</a:t>
            </a:r>
            <a:r>
              <a:rPr lang="en-US" sz="1000" i="1" dirty="0">
                <a:solidFill>
                  <a:srgbClr val="7030A0"/>
                </a:solidFill>
                <a:latin typeface="Lucida Console" panose="020B0609040504020204" pitchFamily="49" charset="0"/>
              </a:rPr>
              <a:t>debit</a:t>
            </a:r>
            <a:r>
              <a:rPr lang="en-US" sz="1000" dirty="0">
                <a:latin typeface="Lucida Console" panose="020B0609040504020204" pitchFamily="49" charset="0"/>
              </a:rPr>
              <a:t>, ShareHelper.</a:t>
            </a:r>
            <a:r>
              <a:rPr lang="en-US" sz="1000" i="1" dirty="0">
                <a:solidFill>
                  <a:srgbClr val="7030A0"/>
                </a:solidFill>
                <a:latin typeface="Lucida Console" panose="020B0609040504020204" pitchFamily="49" charset="0"/>
              </a:rPr>
              <a:t>total</a:t>
            </a:r>
            <a:r>
              <a:rPr lang="en-US" sz="1000" dirty="0">
                <a:latin typeface="Lucida Console" panose="020B0609040504020204" pitchFamily="49" charset="0"/>
              </a:rPr>
              <a:t> - ShareHelper.</a:t>
            </a:r>
            <a:r>
              <a:rPr lang="en-US" sz="1000" i="1" dirty="0">
                <a:solidFill>
                  <a:srgbClr val="7030A0"/>
                </a:solidFill>
                <a:latin typeface="Lucida Console" panose="020B0609040504020204" pitchFamily="49" charset="0"/>
              </a:rPr>
              <a:t>cash</a:t>
            </a:r>
            <a:r>
              <a:rPr lang="en-US" sz="1000" dirty="0">
                <a:latin typeface="Lucida Console" panose="020B0609040504020204" pitchFamily="49" charset="0"/>
              </a:rPr>
              <a:t> - 						ShareHelper.</a:t>
            </a:r>
            <a:r>
              <a:rPr lang="en-US" sz="1000" i="1" dirty="0">
                <a:solidFill>
                  <a:srgbClr val="7030A0"/>
                </a:solidFill>
                <a:latin typeface="Lucida Console" panose="020B0609040504020204" pitchFamily="49" charset="0"/>
              </a:rPr>
              <a:t>debit</a:t>
            </a:r>
            <a:r>
              <a:rPr lang="en-US" sz="1000" dirty="0">
                <a:latin typeface="Lucida Console" panose="020B0609040504020204" pitchFamily="49" charset="0"/>
              </a:rPr>
              <a:t>, DateHelper.</a:t>
            </a:r>
            <a:r>
              <a:rPr lang="en-US" sz="1000" i="1" dirty="0">
                <a:latin typeface="Lucida Console" panose="020B0609040504020204" pitchFamily="49" charset="0"/>
              </a:rPr>
              <a:t>addDays</a:t>
            </a:r>
            <a:r>
              <a:rPr lang="en-US" sz="1000" dirty="0">
                <a:latin typeface="Lucida Console" panose="020B0609040504020204" pitchFamily="49" charset="0"/>
              </a:rPr>
              <a:t>(</a:t>
            </a:r>
            <a:r>
              <a:rPr lang="en-US" sz="1000" dirty="0">
                <a:solidFill>
                  <a:schemeClr val="accent6">
                    <a:lumMod val="75000"/>
                  </a:schemeClr>
                </a:solidFill>
                <a:latin typeface="Lucida Console" panose="020B0609040504020204" pitchFamily="49" charset="0"/>
              </a:rPr>
              <a:t>new </a:t>
            </a:r>
            <a:r>
              <a:rPr lang="en-US" sz="1000" dirty="0">
                <a:latin typeface="Lucida Console" panose="020B0609040504020204" pitchFamily="49" charset="0"/>
              </a:rPr>
              <a:t>Date(), ShareHelper.</a:t>
            </a:r>
            <a:r>
              <a:rPr lang="en-US" sz="1000" i="1" dirty="0">
                <a:solidFill>
                  <a:srgbClr val="7030A0"/>
                </a:solidFill>
                <a:latin typeface="Lucida Console" panose="020B0609040504020204" pitchFamily="49" charset="0"/>
              </a:rPr>
              <a:t>month</a:t>
            </a:r>
            <a:r>
              <a:rPr lang="en-US" sz="1000" dirty="0">
                <a:latin typeface="Lucida Console" panose="020B0609040504020204" pitchFamily="49" charset="0"/>
              </a:rPr>
              <a:t> * 30), </a:t>
            </a:r>
            <a:r>
              <a:rPr lang="en-US" sz="1000" dirty="0">
                <a:solidFill>
                  <a:schemeClr val="accent6">
                    <a:lumMod val="75000"/>
                  </a:schemeClr>
                </a:solidFill>
                <a:latin typeface="Lucida Console" panose="020B0609040504020204" pitchFamily="49" charset="0"/>
              </a:rPr>
              <a:t>null</a:t>
            </a:r>
            <a:r>
              <a:rPr lang="en-US" sz="1000" dirty="0">
                <a:latin typeface="Lucida Console" panose="020B0609040504020204" pitchFamily="49" charset="0"/>
              </a:rPr>
              <a:t>, ShareHelper.</a:t>
            </a:r>
            <a:r>
              <a:rPr lang="en-US" sz="1000" i="1" dirty="0">
                <a:solidFill>
                  <a:srgbClr val="7030A0"/>
                </a:solidFill>
                <a:latin typeface="Lucida Console" panose="020B0609040504020204" pitchFamily="49" charset="0"/>
              </a:rPr>
              <a:t>USER</a:t>
            </a:r>
            <a:r>
              <a:rPr lang="en-US" sz="1000" dirty="0">
                <a:latin typeface="Lucida Console" panose="020B0609040504020204" pitchFamily="49" charset="0"/>
              </a:rPr>
              <a:t>.getEmployeeID(), 					</a:t>
            </a:r>
            <a:r>
              <a:rPr lang="en-US" sz="1000" dirty="0">
                <a:solidFill>
                  <a:srgbClr val="7030A0"/>
                </a:solidFill>
                <a:latin typeface="Lucida Console" panose="020B0609040504020204" pitchFamily="49" charset="0"/>
              </a:rPr>
              <a:t>list</a:t>
            </a:r>
            <a:r>
              <a:rPr lang="en-US" sz="1000" dirty="0">
                <a:latin typeface="Lucida Console" panose="020B0609040504020204" pitchFamily="49" charset="0"/>
              </a:rPr>
              <a:t>.get(0).getSupplierID());</a:t>
            </a:r>
          </a:p>
          <a:p>
            <a:pPr>
              <a:lnSpc>
                <a:spcPct val="150000"/>
              </a:lnSpc>
            </a:pPr>
            <a:br>
              <a:rPr lang="en-US" sz="1000" dirty="0">
                <a:latin typeface="Lucida Console" panose="020B0609040504020204" pitchFamily="49" charset="0"/>
              </a:rPr>
            </a:br>
            <a:r>
              <a:rPr lang="en-US" sz="1000" dirty="0">
                <a:latin typeface="Lucida Console" panose="020B0609040504020204" pitchFamily="49" charset="0"/>
              </a:rPr>
              <a:t>            String sqlThuocTrongKho = </a:t>
            </a:r>
            <a:r>
              <a:rPr lang="en-US" sz="1000" dirty="0">
                <a:solidFill>
                  <a:srgbClr val="00B050"/>
                </a:solidFill>
                <a:latin typeface="Lucida Console" panose="020B0609040504020204" pitchFamily="49" charset="0"/>
              </a:rPr>
              <a:t>"INSERT INTO THUOCTRONGKHO(MALOHANG, NGAYSX, NGAYHETHAN, SOLUONGTON, NGAYNHAPHANG, GIABAN, GIANHAP,“ </a:t>
            </a:r>
            <a:r>
              <a:rPr lang="en-US" sz="1000" dirty="0">
                <a:latin typeface="Lucida Console" panose="020B0609040504020204" pitchFamily="49" charset="0"/>
              </a:rPr>
              <a:t> </a:t>
            </a:r>
          </a:p>
          <a:p>
            <a:pPr>
              <a:lnSpc>
                <a:spcPct val="150000"/>
              </a:lnSpc>
            </a:pPr>
            <a:r>
              <a:rPr lang="en-US" sz="1000" dirty="0">
                <a:latin typeface="Lucida Console" panose="020B0609040504020204" pitchFamily="49" charset="0"/>
              </a:rPr>
              <a:t>				+ </a:t>
            </a:r>
            <a:r>
              <a:rPr lang="en-US" sz="1000" dirty="0">
                <a:solidFill>
                  <a:srgbClr val="00B050"/>
                </a:solidFill>
                <a:latin typeface="Lucida Console" panose="020B0609040504020204" pitchFamily="49" charset="0"/>
              </a:rPr>
              <a:t>"MATHUOC, MADAILY, TRANGTHAITHUOC) VALUES(?, ?, ?, ?, ?, ?, ?, ?, ?, ?)";</a:t>
            </a:r>
          </a:p>
          <a:p>
            <a:pPr>
              <a:lnSpc>
                <a:spcPct val="150000"/>
              </a:lnSpc>
            </a:pPr>
            <a:r>
              <a:rPr lang="en-US" sz="1000" dirty="0">
                <a:latin typeface="Lucida Console" panose="020B0609040504020204" pitchFamily="49" charset="0"/>
              </a:rPr>
              <a:t>            </a:t>
            </a:r>
            <a:r>
              <a:rPr lang="en-US" sz="1000" dirty="0">
                <a:solidFill>
                  <a:schemeClr val="accent6">
                    <a:lumMod val="75000"/>
                  </a:schemeClr>
                </a:solidFill>
                <a:latin typeface="Lucida Console" panose="020B0609040504020204" pitchFamily="49" charset="0"/>
              </a:rPr>
              <a:t>for</a:t>
            </a:r>
            <a:r>
              <a:rPr lang="en-US" sz="1000" dirty="0">
                <a:latin typeface="Lucida Console" panose="020B0609040504020204" pitchFamily="49" charset="0"/>
              </a:rPr>
              <a:t> (</a:t>
            </a:r>
            <a:r>
              <a:rPr lang="en-US" sz="1000" dirty="0">
                <a:solidFill>
                  <a:schemeClr val="accent6">
                    <a:lumMod val="75000"/>
                  </a:schemeClr>
                </a:solidFill>
                <a:latin typeface="Lucida Console" panose="020B0609040504020204" pitchFamily="49" charset="0"/>
              </a:rPr>
              <a:t>int</a:t>
            </a:r>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 0;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solidFill>
                  <a:srgbClr val="7030A0"/>
                </a:solidFill>
                <a:latin typeface="Lucida Console" panose="020B0609040504020204" pitchFamily="49" charset="0"/>
              </a:rPr>
              <a:t>list</a:t>
            </a:r>
            <a:r>
              <a:rPr lang="en-US" sz="1000" dirty="0" err="1">
                <a:latin typeface="Lucida Console" panose="020B0609040504020204" pitchFamily="49" charset="0"/>
              </a:rPr>
              <a:t>.size</a:t>
            </a:r>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a:t>
            </a:r>
          </a:p>
          <a:p>
            <a:pPr>
              <a:lnSpc>
                <a:spcPct val="150000"/>
              </a:lnSpc>
            </a:pPr>
            <a:r>
              <a:rPr lang="en-US" sz="1000" dirty="0">
                <a:latin typeface="Lucida Console" panose="020B0609040504020204" pitchFamily="49" charset="0"/>
              </a:rPr>
              <a:t>                	JdbcHelper.</a:t>
            </a:r>
            <a:r>
              <a:rPr lang="en-US" sz="1000" i="1" dirty="0">
                <a:latin typeface="Lucida Console" panose="020B0609040504020204" pitchFamily="49" charset="0"/>
              </a:rPr>
              <a:t>executeUpdate</a:t>
            </a:r>
            <a:r>
              <a:rPr lang="en-US" sz="1000" dirty="0">
                <a:latin typeface="Lucida Console" panose="020B0609040504020204" pitchFamily="49" charset="0"/>
              </a:rPr>
              <a:t>(sqlThuocTrongKho, </a:t>
            </a:r>
            <a:r>
              <a:rPr lang="en-US" sz="1000" dirty="0">
                <a:solidFill>
                  <a:srgbClr val="7030A0"/>
                </a:solidFill>
                <a:latin typeface="Lucida Console" panose="020B0609040504020204" pitchFamily="49" charset="0"/>
              </a:rPr>
              <a:t>list</a:t>
            </a:r>
            <a:r>
              <a:rPr lang="en-US" sz="1000" dirty="0">
                <a:latin typeface="Lucida Console" panose="020B0609040504020204" pitchFamily="49" charset="0"/>
              </a:rPr>
              <a:t>.get(i).getBatchNo(), </a:t>
            </a:r>
            <a:r>
              <a:rPr lang="en-US" sz="1000" dirty="0">
                <a:solidFill>
                  <a:srgbClr val="7030A0"/>
                </a:solidFill>
                <a:latin typeface="Lucida Console" panose="020B0609040504020204" pitchFamily="49" charset="0"/>
              </a:rPr>
              <a:t>list</a:t>
            </a:r>
            <a:r>
              <a:rPr lang="en-US" sz="1000" dirty="0">
                <a:latin typeface="Lucida Console" panose="020B0609040504020204" pitchFamily="49" charset="0"/>
              </a:rPr>
              <a:t>.get(i).getManufactureDate(), 								</a:t>
            </a:r>
            <a:r>
              <a:rPr lang="en-US" sz="1000" dirty="0">
                <a:solidFill>
                  <a:srgbClr val="7030A0"/>
                </a:solidFill>
                <a:latin typeface="Lucida Console" panose="020B0609040504020204" pitchFamily="49" charset="0"/>
              </a:rPr>
              <a:t>list</a:t>
            </a:r>
            <a:r>
              <a:rPr lang="en-US" sz="1000" dirty="0">
                <a:latin typeface="Lucida Console" panose="020B0609040504020204" pitchFamily="49" charset="0"/>
              </a:rPr>
              <a:t>.get(i).getExpirationDate(), 0, </a:t>
            </a:r>
            <a:r>
              <a:rPr lang="en-US" sz="1000" dirty="0">
                <a:solidFill>
                  <a:schemeClr val="accent6">
                    <a:lumMod val="75000"/>
                  </a:schemeClr>
                </a:solidFill>
                <a:latin typeface="Lucida Console" panose="020B0609040504020204" pitchFamily="49" charset="0"/>
              </a:rPr>
              <a:t>new</a:t>
            </a:r>
            <a:r>
              <a:rPr lang="en-US" sz="1000" dirty="0">
                <a:latin typeface="Lucida Console" panose="020B0609040504020204" pitchFamily="49" charset="0"/>
              </a:rPr>
              <a:t> Date(), list.get(i).getSalePrice(),  </a:t>
            </a:r>
            <a:r>
              <a:rPr lang="en-US" sz="1000" dirty="0">
                <a:solidFill>
                  <a:srgbClr val="7030A0"/>
                </a:solidFill>
                <a:latin typeface="Lucida Console" panose="020B0609040504020204" pitchFamily="49" charset="0"/>
              </a:rPr>
              <a:t>list</a:t>
            </a:r>
            <a:r>
              <a:rPr lang="en-US" sz="1000" dirty="0">
                <a:latin typeface="Lucida Console" panose="020B0609040504020204" pitchFamily="49" charset="0"/>
              </a:rPr>
              <a:t>.get(i).getPurchasePrice(),</a:t>
            </a:r>
          </a:p>
          <a:p>
            <a:pPr>
              <a:lnSpc>
                <a:spcPct val="150000"/>
              </a:lnSpc>
            </a:pPr>
            <a:r>
              <a:rPr lang="en-US" sz="1000" dirty="0">
                <a:latin typeface="Lucida Console" panose="020B0609040504020204" pitchFamily="49" charset="0"/>
              </a:rPr>
              <a:t> 				</a:t>
            </a:r>
            <a:r>
              <a:rPr lang="en-US" sz="1000" dirty="0">
                <a:solidFill>
                  <a:srgbClr val="7030A0"/>
                </a:solidFill>
                <a:latin typeface="Lucida Console" panose="020B0609040504020204" pitchFamily="49" charset="0"/>
              </a:rPr>
              <a:t>list</a:t>
            </a:r>
            <a:r>
              <a:rPr lang="en-US" sz="1000" dirty="0">
                <a:latin typeface="Lucida Console" panose="020B0609040504020204" pitchFamily="49" charset="0"/>
              </a:rPr>
              <a:t>.get(i).getDrugID(), ShareHelper.</a:t>
            </a:r>
            <a:r>
              <a:rPr lang="en-US" sz="1000" i="1" dirty="0">
                <a:solidFill>
                  <a:srgbClr val="7030A0"/>
                </a:solidFill>
                <a:latin typeface="Lucida Console" panose="020B0609040504020204" pitchFamily="49" charset="0"/>
              </a:rPr>
              <a:t>Branch</a:t>
            </a:r>
            <a:r>
              <a:rPr lang="en-US" sz="1000" dirty="0">
                <a:latin typeface="Lucida Console" panose="020B0609040504020204" pitchFamily="49" charset="0"/>
              </a:rPr>
              <a:t>.getBranchID(), </a:t>
            </a:r>
            <a:r>
              <a:rPr lang="en-US" sz="1000" dirty="0">
                <a:solidFill>
                  <a:schemeClr val="accent6">
                    <a:lumMod val="75000"/>
                  </a:schemeClr>
                </a:solidFill>
                <a:latin typeface="Lucida Console" panose="020B0609040504020204" pitchFamily="49" charset="0"/>
              </a:rPr>
              <a:t>null</a:t>
            </a:r>
            <a:r>
              <a:rPr lang="en-US" sz="1000" dirty="0">
                <a:latin typeface="Lucida Console" panose="020B0609040504020204" pitchFamily="49" charset="0"/>
              </a:rPr>
              <a:t>);</a:t>
            </a:r>
          </a:p>
          <a:p>
            <a:pPr>
              <a:lnSpc>
                <a:spcPct val="150000"/>
              </a:lnSpc>
            </a:pPr>
            <a:r>
              <a:rPr lang="en-US" sz="1000" dirty="0">
                <a:latin typeface="Lucida Console" panose="020B0609040504020204" pitchFamily="49" charset="0"/>
              </a:rPr>
              <a:t>                	</a:t>
            </a:r>
            <a:r>
              <a:rPr lang="en-US" sz="1000" dirty="0">
                <a:solidFill>
                  <a:srgbClr val="7030A0"/>
                </a:solidFill>
                <a:latin typeface="Lucida Console" panose="020B0609040504020204" pitchFamily="49" charset="0"/>
              </a:rPr>
              <a:t>list</a:t>
            </a:r>
            <a:r>
              <a:rPr lang="en-US" sz="1000" dirty="0">
                <a:latin typeface="Lucida Console" panose="020B0609040504020204" pitchFamily="49" charset="0"/>
              </a:rPr>
              <a:t>.get(i).setDrugNumber(purchaseInvoiceDAO.lastStoragedDrugID());</a:t>
            </a:r>
          </a:p>
          <a:p>
            <a:pPr>
              <a:lnSpc>
                <a:spcPct val="150000"/>
              </a:lnSpc>
            </a:pPr>
            <a:r>
              <a:rPr lang="en-US" sz="1000" dirty="0">
                <a:latin typeface="Lucida Console" panose="020B0609040504020204" pitchFamily="49" charset="0"/>
              </a:rPr>
              <a:t>            }</a:t>
            </a:r>
          </a:p>
          <a:p>
            <a:pPr>
              <a:lnSpc>
                <a:spcPct val="150000"/>
              </a:lnSpc>
            </a:pPr>
            <a:br>
              <a:rPr lang="en-US" sz="1000" dirty="0">
                <a:latin typeface="Lucida Console" panose="020B0609040504020204" pitchFamily="49" charset="0"/>
              </a:rPr>
            </a:br>
            <a:r>
              <a:rPr lang="en-US" sz="1000" dirty="0">
                <a:latin typeface="Lucida Console" panose="020B0609040504020204" pitchFamily="49" charset="0"/>
              </a:rPr>
              <a:t>            String </a:t>
            </a:r>
            <a:r>
              <a:rPr lang="en-US" sz="1000" dirty="0" err="1">
                <a:latin typeface="Lucida Console" panose="020B0609040504020204" pitchFamily="49" charset="0"/>
              </a:rPr>
              <a:t>sqlHDMChiTiet</a:t>
            </a:r>
            <a:r>
              <a:rPr lang="en-US" sz="1000" dirty="0">
                <a:latin typeface="Lucida Console" panose="020B0609040504020204" pitchFamily="49" charset="0"/>
              </a:rPr>
              <a:t> = </a:t>
            </a:r>
            <a:r>
              <a:rPr lang="en-US" sz="1000" dirty="0">
                <a:solidFill>
                  <a:srgbClr val="00B050"/>
                </a:solidFill>
                <a:latin typeface="Lucida Console" panose="020B0609040504020204" pitchFamily="49" charset="0"/>
              </a:rPr>
              <a:t>"INSERT INTO HOADONTHUMUACHITIET VALUES(?, ?, ?)"</a:t>
            </a:r>
            <a:r>
              <a:rPr lang="en-US" sz="1000" dirty="0">
                <a:latin typeface="Lucida Console" panose="020B0609040504020204" pitchFamily="49" charset="0"/>
              </a:rPr>
              <a:t>;</a:t>
            </a:r>
          </a:p>
          <a:p>
            <a:pPr>
              <a:lnSpc>
                <a:spcPct val="150000"/>
              </a:lnSpc>
            </a:pPr>
            <a:r>
              <a:rPr lang="en-US" sz="1000" dirty="0">
                <a:latin typeface="Lucida Console" panose="020B0609040504020204" pitchFamily="49" charset="0"/>
              </a:rPr>
              <a:t>            </a:t>
            </a:r>
            <a:r>
              <a:rPr lang="en-US" sz="1000" dirty="0">
                <a:solidFill>
                  <a:schemeClr val="accent6">
                    <a:lumMod val="75000"/>
                  </a:schemeClr>
                </a:solidFill>
                <a:latin typeface="Lucida Console" panose="020B0609040504020204" pitchFamily="49" charset="0"/>
              </a:rPr>
              <a:t>for</a:t>
            </a:r>
            <a:r>
              <a:rPr lang="en-US" sz="1000" dirty="0">
                <a:latin typeface="Lucida Console" panose="020B0609040504020204" pitchFamily="49" charset="0"/>
              </a:rPr>
              <a:t> (</a:t>
            </a:r>
            <a:r>
              <a:rPr lang="en-US" sz="1000" dirty="0">
                <a:solidFill>
                  <a:schemeClr val="accent6">
                    <a:lumMod val="75000"/>
                  </a:schemeClr>
                </a:solidFill>
                <a:latin typeface="Lucida Console" panose="020B0609040504020204" pitchFamily="49" charset="0"/>
              </a:rPr>
              <a:t>int</a:t>
            </a:r>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 0;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list.size</a:t>
            </a:r>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a:t>
            </a:r>
          </a:p>
          <a:p>
            <a:pPr>
              <a:lnSpc>
                <a:spcPct val="150000"/>
              </a:lnSpc>
            </a:pPr>
            <a:r>
              <a:rPr lang="en-US" sz="1000" dirty="0">
                <a:latin typeface="Lucida Console" panose="020B0609040504020204" pitchFamily="49" charset="0"/>
              </a:rPr>
              <a:t>                JdbcHelper.executeUpdate(sqlHDMChiTiet, purchaseInvoiceDAO.lastPurchaseInvoiceID(), list.get(i).getDrugNumber(), 							list.get(i).getQuantity());</a:t>
            </a:r>
          </a:p>
          <a:p>
            <a:pPr>
              <a:lnSpc>
                <a:spcPct val="150000"/>
              </a:lnSpc>
            </a:pPr>
            <a:r>
              <a:rPr lang="en-US" sz="1000" dirty="0">
                <a:latin typeface="Lucida Console" panose="020B0609040504020204" pitchFamily="49" charset="0"/>
              </a:rPr>
              <a:t>            }</a:t>
            </a:r>
            <a:br>
              <a:rPr lang="en-US" sz="1000" dirty="0">
                <a:latin typeface="Lucida Console" panose="020B0609040504020204" pitchFamily="49" charset="0"/>
              </a:rPr>
            </a:br>
            <a:r>
              <a:rPr lang="en-US" sz="1000" dirty="0">
                <a:latin typeface="Lucida Console" panose="020B0609040504020204" pitchFamily="49" charset="0"/>
              </a:rPr>
              <a:t>            DialogHelper.alert(</a:t>
            </a:r>
            <a:r>
              <a:rPr lang="en-US" sz="1000" dirty="0">
                <a:solidFill>
                  <a:schemeClr val="accent6">
                    <a:lumMod val="75000"/>
                  </a:schemeClr>
                </a:solidFill>
                <a:latin typeface="Lucida Console" panose="020B0609040504020204" pitchFamily="49" charset="0"/>
              </a:rPr>
              <a:t>this</a:t>
            </a:r>
            <a:r>
              <a:rPr lang="en-US" sz="1000" dirty="0">
                <a:latin typeface="Lucida Console" panose="020B0609040504020204" pitchFamily="49" charset="0"/>
              </a:rPr>
              <a:t>, </a:t>
            </a:r>
            <a:r>
              <a:rPr lang="en-US" sz="1000" dirty="0">
                <a:solidFill>
                  <a:srgbClr val="00B050"/>
                </a:solidFill>
                <a:latin typeface="Lucida Console" panose="020B0609040504020204" pitchFamily="49" charset="0"/>
              </a:rPr>
              <a:t>"Update successfully"</a:t>
            </a:r>
            <a:r>
              <a:rPr lang="en-US" sz="1000" dirty="0">
                <a:latin typeface="Lucida Console" panose="020B0609040504020204" pitchFamily="49" charset="0"/>
              </a:rPr>
              <a:t>);</a:t>
            </a:r>
          </a:p>
          <a:p>
            <a:pPr>
              <a:lnSpc>
                <a:spcPct val="150000"/>
              </a:lnSpc>
            </a:pPr>
            <a:r>
              <a:rPr lang="en-US" sz="1000" dirty="0">
                <a:latin typeface="Lucida Console" panose="020B0609040504020204" pitchFamily="49" charset="0"/>
              </a:rPr>
              <a:t>            </a:t>
            </a:r>
            <a:r>
              <a:rPr lang="en-US" sz="1000" dirty="0" err="1">
                <a:solidFill>
                  <a:schemeClr val="accent6">
                    <a:lumMod val="75000"/>
                  </a:schemeClr>
                </a:solidFill>
                <a:latin typeface="Lucida Console" panose="020B0609040504020204" pitchFamily="49" charset="0"/>
              </a:rPr>
              <a:t>this</a:t>
            </a:r>
            <a:r>
              <a:rPr lang="en-US" sz="1000" dirty="0" err="1">
                <a:latin typeface="Lucida Console" panose="020B0609040504020204" pitchFamily="49" charset="0"/>
              </a:rPr>
              <a:t>.InvoiceID</a:t>
            </a:r>
            <a:r>
              <a:rPr lang="en-US" sz="1000" dirty="0">
                <a:latin typeface="Lucida Console" panose="020B0609040504020204" pitchFamily="49" charset="0"/>
              </a:rPr>
              <a:t> = </a:t>
            </a:r>
            <a:r>
              <a:rPr lang="en-US" sz="1000" dirty="0" err="1">
                <a:latin typeface="Lucida Console" panose="020B0609040504020204" pitchFamily="49" charset="0"/>
              </a:rPr>
              <a:t>purchaseInvoiceDAO.lastPurchaseInvoiceID</a:t>
            </a:r>
            <a:r>
              <a:rPr lang="en-US" sz="1000" dirty="0">
                <a:latin typeface="Lucida Console" panose="020B0609040504020204" pitchFamily="49" charset="0"/>
              </a:rPr>
              <a:t>();</a:t>
            </a:r>
          </a:p>
          <a:p>
            <a:pPr>
              <a:lnSpc>
                <a:spcPct val="150000"/>
              </a:lnSpc>
            </a:pPr>
            <a:r>
              <a:rPr lang="en-US" sz="1000" dirty="0">
                <a:latin typeface="Lucida Console" panose="020B0609040504020204" pitchFamily="49" charset="0"/>
              </a:rPr>
              <a:t>        } </a:t>
            </a:r>
            <a:r>
              <a:rPr lang="en-US" sz="1000" dirty="0">
                <a:solidFill>
                  <a:schemeClr val="accent6">
                    <a:lumMod val="75000"/>
                  </a:schemeClr>
                </a:solidFill>
                <a:latin typeface="Lucida Console" panose="020B0609040504020204" pitchFamily="49" charset="0"/>
              </a:rPr>
              <a:t>catch</a:t>
            </a:r>
            <a:r>
              <a:rPr lang="en-US" sz="1000" dirty="0">
                <a:latin typeface="Lucida Console" panose="020B0609040504020204" pitchFamily="49" charset="0"/>
              </a:rPr>
              <a:t> (Exception e) {</a:t>
            </a:r>
          </a:p>
          <a:p>
            <a:pPr>
              <a:lnSpc>
                <a:spcPct val="150000"/>
              </a:lnSpc>
            </a:pPr>
            <a:r>
              <a:rPr lang="en-US" sz="1000" dirty="0">
                <a:latin typeface="Lucida Console" panose="020B0609040504020204" pitchFamily="49" charset="0"/>
              </a:rPr>
              <a:t>            </a:t>
            </a:r>
            <a:r>
              <a:rPr lang="en-US" sz="1000" dirty="0" err="1">
                <a:latin typeface="Lucida Console" panose="020B0609040504020204" pitchFamily="49" charset="0"/>
              </a:rPr>
              <a:t>DialogHelper.alert</a:t>
            </a:r>
            <a:r>
              <a:rPr lang="en-US" sz="1000" dirty="0">
                <a:latin typeface="Lucida Console" panose="020B0609040504020204" pitchFamily="49" charset="0"/>
              </a:rPr>
              <a:t>(</a:t>
            </a:r>
            <a:r>
              <a:rPr lang="en-US" sz="1000" dirty="0">
                <a:solidFill>
                  <a:schemeClr val="accent6">
                    <a:lumMod val="75000"/>
                  </a:schemeClr>
                </a:solidFill>
                <a:latin typeface="Lucida Console" panose="020B0609040504020204" pitchFamily="49" charset="0"/>
              </a:rPr>
              <a:t>this</a:t>
            </a:r>
            <a:r>
              <a:rPr lang="en-US" sz="1000" dirty="0">
                <a:latin typeface="Lucida Console" panose="020B0609040504020204" pitchFamily="49" charset="0"/>
              </a:rPr>
              <a:t>, </a:t>
            </a:r>
            <a:r>
              <a:rPr lang="en-US" sz="1000" dirty="0">
                <a:solidFill>
                  <a:srgbClr val="00B050"/>
                </a:solidFill>
                <a:latin typeface="Lucida Console" panose="020B0609040504020204" pitchFamily="49" charset="0"/>
              </a:rPr>
              <a:t>"Insert </a:t>
            </a:r>
            <a:r>
              <a:rPr lang="en-US" sz="1000" dirty="0" err="1">
                <a:solidFill>
                  <a:srgbClr val="00B050"/>
                </a:solidFill>
                <a:latin typeface="Lucida Console" panose="020B0609040504020204" pitchFamily="49" charset="0"/>
              </a:rPr>
              <a:t>failsed</a:t>
            </a:r>
            <a:r>
              <a:rPr lang="en-US" sz="1000" dirty="0">
                <a:solidFill>
                  <a:srgbClr val="00B050"/>
                </a:solidFill>
                <a:latin typeface="Lucida Console" panose="020B0609040504020204" pitchFamily="49" charset="0"/>
              </a:rPr>
              <a:t>"</a:t>
            </a:r>
            <a:r>
              <a:rPr lang="en-US" sz="1000" dirty="0">
                <a:latin typeface="Lucida Console" panose="020B0609040504020204" pitchFamily="49" charset="0"/>
              </a:rPr>
              <a:t>);</a:t>
            </a:r>
          </a:p>
          <a:p>
            <a:pPr>
              <a:lnSpc>
                <a:spcPct val="150000"/>
              </a:lnSpc>
            </a:pPr>
            <a:r>
              <a:rPr lang="en-US" sz="1000" dirty="0">
                <a:latin typeface="Lucida Console" panose="020B0609040504020204" pitchFamily="49" charset="0"/>
              </a:rPr>
              <a:t>        }</a:t>
            </a:r>
          </a:p>
          <a:p>
            <a:pPr>
              <a:lnSpc>
                <a:spcPct val="150000"/>
              </a:lnSpc>
            </a:pPr>
            <a:r>
              <a:rPr lang="en-US" sz="1000" dirty="0">
                <a:latin typeface="Lucida Console" panose="020B0609040504020204" pitchFamily="49" charset="0"/>
              </a:rPr>
              <a:t>    }</a:t>
            </a:r>
          </a:p>
          <a:p>
            <a:br>
              <a:rPr lang="en-US" sz="1000" dirty="0">
                <a:latin typeface="Lucida Console" panose="020B0609040504020204" pitchFamily="49" charset="0"/>
              </a:rPr>
            </a:br>
            <a:endParaRPr lang="en-US" sz="1000" dirty="0">
              <a:latin typeface="Lucida Console" panose="020B0609040504020204" pitchFamily="49" charset="0"/>
            </a:endParaRPr>
          </a:p>
        </p:txBody>
      </p:sp>
    </p:spTree>
    <p:extLst>
      <p:ext uri="{BB962C8B-B14F-4D97-AF65-F5344CB8AC3E}">
        <p14:creationId xmlns:p14="http://schemas.microsoft.com/office/powerpoint/2010/main" val="3912545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Chức năng bán thuốc (Hóa đơn xuất)</a:t>
            </a:r>
          </a:p>
        </p:txBody>
      </p:sp>
      <p:pic>
        <p:nvPicPr>
          <p:cNvPr id="10" name="Picture 9"/>
          <p:cNvPicPr>
            <a:picLocks noChangeAspect="1"/>
          </p:cNvPicPr>
          <p:nvPr/>
        </p:nvPicPr>
        <p:blipFill>
          <a:blip r:embed="rId2"/>
          <a:stretch>
            <a:fillRect/>
          </a:stretch>
        </p:blipFill>
        <p:spPr>
          <a:xfrm>
            <a:off x="1371599" y="1943099"/>
            <a:ext cx="4564648" cy="4181239"/>
          </a:xfrm>
          <a:prstGeom prst="rect">
            <a:avLst/>
          </a:prstGeom>
        </p:spPr>
      </p:pic>
      <p:pic>
        <p:nvPicPr>
          <p:cNvPr id="11" name="Picture 10"/>
          <p:cNvPicPr>
            <a:picLocks noChangeAspect="1"/>
          </p:cNvPicPr>
          <p:nvPr/>
        </p:nvPicPr>
        <p:blipFill>
          <a:blip r:embed="rId3"/>
          <a:stretch>
            <a:fillRect/>
          </a:stretch>
        </p:blipFill>
        <p:spPr>
          <a:xfrm>
            <a:off x="6432450" y="1943099"/>
            <a:ext cx="4557602" cy="4181239"/>
          </a:xfrm>
          <a:prstGeom prst="rect">
            <a:avLst/>
          </a:prstGeom>
        </p:spPr>
      </p:pic>
    </p:spTree>
    <p:extLst>
      <p:ext uri="{BB962C8B-B14F-4D97-AF65-F5344CB8AC3E}">
        <p14:creationId xmlns:p14="http://schemas.microsoft.com/office/powerpoint/2010/main" val="324414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200399" y="145391"/>
            <a:ext cx="5892131" cy="6508310"/>
            <a:chOff x="895349" y="145391"/>
            <a:chExt cx="5892131" cy="650831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349" y="3409950"/>
              <a:ext cx="5892131" cy="324375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49" y="145391"/>
              <a:ext cx="5892131" cy="3264559"/>
            </a:xfrm>
            <a:prstGeom prst="rect">
              <a:avLst/>
            </a:prstGeom>
          </p:spPr>
        </p:pic>
      </p:grpSp>
    </p:spTree>
    <p:extLst>
      <p:ext uri="{BB962C8B-B14F-4D97-AF65-F5344CB8AC3E}">
        <p14:creationId xmlns:p14="http://schemas.microsoft.com/office/powerpoint/2010/main" val="3418291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AF4B2-1DB7-414F-A4A4-4F72BEAFAFC9}"/>
              </a:ext>
            </a:extLst>
          </p:cNvPr>
          <p:cNvSpPr>
            <a:spLocks noGrp="1"/>
          </p:cNvSpPr>
          <p:nvPr>
            <p:ph type="title"/>
          </p:nvPr>
        </p:nvSpPr>
        <p:spPr/>
        <p:txBody>
          <a:bodyPr/>
          <a:lstStyle/>
          <a:p>
            <a:r>
              <a:rPr lang="en-US" b="1" dirty="0">
                <a:latin typeface="Segoe UI Black" panose="020B0A02040204020203" pitchFamily="34" charset="0"/>
                <a:ea typeface="Segoe UI Black" panose="020B0A02040204020203" pitchFamily="34" charset="0"/>
              </a:rPr>
              <a:t>THÔNG TIN </a:t>
            </a:r>
            <a:br>
              <a:rPr lang="en-US" b="1" dirty="0">
                <a:latin typeface="Segoe UI Black" panose="020B0A02040204020203" pitchFamily="34" charset="0"/>
                <a:ea typeface="Segoe UI Black" panose="020B0A02040204020203" pitchFamily="34" charset="0"/>
              </a:rPr>
            </a:br>
            <a:r>
              <a:rPr lang="en-US" b="1" dirty="0">
                <a:latin typeface="Segoe UI Black" panose="020B0A02040204020203" pitchFamily="34" charset="0"/>
                <a:ea typeface="Segoe UI Black" panose="020B0A02040204020203" pitchFamily="34" charset="0"/>
              </a:rPr>
              <a:t>CÁ NHÂN</a:t>
            </a:r>
          </a:p>
        </p:txBody>
      </p:sp>
      <p:pic>
        <p:nvPicPr>
          <p:cNvPr id="7" name="Picture Placeholder 6"/>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08" t="3620" r="-208" b="20050"/>
          <a:stretch/>
        </p:blipFill>
        <p:spPr/>
      </p:pic>
      <p:sp>
        <p:nvSpPr>
          <p:cNvPr id="33" name="Content Placeholder 32">
            <a:extLst>
              <a:ext uri="{FF2B5EF4-FFF2-40B4-BE49-F238E27FC236}">
                <a16:creationId xmlns:a16="http://schemas.microsoft.com/office/drawing/2014/main" id="{D952927E-AEC4-40FF-ABBD-2A3BE13F3061}"/>
              </a:ext>
            </a:extLst>
          </p:cNvPr>
          <p:cNvSpPr>
            <a:spLocks noGrp="1"/>
          </p:cNvSpPr>
          <p:nvPr>
            <p:ph sz="quarter" idx="15"/>
          </p:nvPr>
        </p:nvSpPr>
        <p:spPr/>
        <p:txBody>
          <a:bodyPr/>
          <a:lstStyle/>
          <a:p>
            <a:r>
              <a:rPr lang="en-US" sz="3600" b="1" dirty="0">
                <a:latin typeface="Segoe UI Black" panose="020B0A02040204020203" pitchFamily="34" charset="0"/>
                <a:ea typeface="Segoe UI Black" panose="020B0A02040204020203" pitchFamily="34" charset="0"/>
              </a:rPr>
              <a:t>LƯU ANH QUÂN</a:t>
            </a:r>
            <a:endParaRPr lang="en-US" sz="36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41480">
            <a:off x="-18177" y="1992700"/>
            <a:ext cx="6067304" cy="4045789"/>
          </a:xfrm>
          <a:prstGeom prst="rect">
            <a:avLst/>
          </a:prstGeom>
        </p:spPr>
      </p:pic>
    </p:spTree>
    <p:extLst>
      <p:ext uri="{BB962C8B-B14F-4D97-AF65-F5344CB8AC3E}">
        <p14:creationId xmlns:p14="http://schemas.microsoft.com/office/powerpoint/2010/main" val="1754494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Chức năng in hóa đơn</a:t>
            </a:r>
          </a:p>
        </p:txBody>
      </p:sp>
      <p:pic>
        <p:nvPicPr>
          <p:cNvPr id="4" name="Picture 3"/>
          <p:cNvPicPr>
            <a:picLocks noChangeAspect="1"/>
          </p:cNvPicPr>
          <p:nvPr/>
        </p:nvPicPr>
        <p:blipFill>
          <a:blip r:embed="rId2"/>
          <a:stretch>
            <a:fillRect/>
          </a:stretch>
        </p:blipFill>
        <p:spPr>
          <a:xfrm>
            <a:off x="1231900" y="1756342"/>
            <a:ext cx="4397125" cy="4678815"/>
          </a:xfrm>
          <a:prstGeom prst="rect">
            <a:avLst/>
          </a:prstGeom>
        </p:spPr>
      </p:pic>
      <p:pic>
        <p:nvPicPr>
          <p:cNvPr id="5" name="Picture 4"/>
          <p:cNvPicPr>
            <a:picLocks noChangeAspect="1"/>
          </p:cNvPicPr>
          <p:nvPr/>
        </p:nvPicPr>
        <p:blipFill>
          <a:blip r:embed="rId3"/>
          <a:stretch>
            <a:fillRect/>
          </a:stretch>
        </p:blipFill>
        <p:spPr>
          <a:xfrm>
            <a:off x="6951227" y="1756342"/>
            <a:ext cx="3600874" cy="4848811"/>
          </a:xfrm>
          <a:prstGeom prst="rect">
            <a:avLst/>
          </a:prstGeom>
        </p:spPr>
      </p:pic>
    </p:spTree>
    <p:extLst>
      <p:ext uri="{BB962C8B-B14F-4D97-AF65-F5344CB8AC3E}">
        <p14:creationId xmlns:p14="http://schemas.microsoft.com/office/powerpoint/2010/main" val="25552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879600" y="355600"/>
            <a:ext cx="3492500" cy="952500"/>
          </a:xfrm>
          <a:prstGeom prst="round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File thiết kế giao diện</a:t>
            </a:r>
          </a:p>
          <a:p>
            <a:pPr algn="ctr"/>
            <a:r>
              <a:rPr lang="en-US" dirty="0"/>
              <a:t>(jrxml)</a:t>
            </a:r>
          </a:p>
        </p:txBody>
      </p:sp>
      <p:sp>
        <p:nvSpPr>
          <p:cNvPr id="7" name="Rounded Rectangle 6"/>
          <p:cNvSpPr/>
          <p:nvPr/>
        </p:nvSpPr>
        <p:spPr>
          <a:xfrm>
            <a:off x="1879600" y="2082800"/>
            <a:ext cx="3492500" cy="952500"/>
          </a:xfrm>
          <a:prstGeom prst="round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Biên dịch sang report</a:t>
            </a:r>
          </a:p>
        </p:txBody>
      </p:sp>
      <p:sp>
        <p:nvSpPr>
          <p:cNvPr id="8" name="Rounded Rectangle 7"/>
          <p:cNvSpPr/>
          <p:nvPr/>
        </p:nvSpPr>
        <p:spPr>
          <a:xfrm>
            <a:off x="1879600" y="3810000"/>
            <a:ext cx="3492500" cy="952500"/>
          </a:xfrm>
          <a:prstGeom prst="round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Chèn dữ liệu</a:t>
            </a:r>
          </a:p>
        </p:txBody>
      </p:sp>
      <p:sp>
        <p:nvSpPr>
          <p:cNvPr id="9" name="Rounded Rectangle 8"/>
          <p:cNvSpPr/>
          <p:nvPr/>
        </p:nvSpPr>
        <p:spPr>
          <a:xfrm>
            <a:off x="1879600" y="5537200"/>
            <a:ext cx="3492500" cy="952500"/>
          </a:xfrm>
          <a:prstGeom prst="round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Xuất hóa đơn</a:t>
            </a:r>
          </a:p>
        </p:txBody>
      </p:sp>
      <p:cxnSp>
        <p:nvCxnSpPr>
          <p:cNvPr id="15" name="Straight Arrow Connector 14"/>
          <p:cNvCxnSpPr>
            <a:stCxn id="6" idx="2"/>
            <a:endCxn id="7" idx="0"/>
          </p:cNvCxnSpPr>
          <p:nvPr/>
        </p:nvCxnSpPr>
        <p:spPr>
          <a:xfrm>
            <a:off x="3625850" y="1308100"/>
            <a:ext cx="0" cy="77470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p:cNvCxnSpPr/>
          <p:nvPr/>
        </p:nvCxnSpPr>
        <p:spPr>
          <a:xfrm>
            <a:off x="3625850" y="3035300"/>
            <a:ext cx="0" cy="77470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p:cNvCxnSpPr/>
          <p:nvPr/>
        </p:nvCxnSpPr>
        <p:spPr>
          <a:xfrm>
            <a:off x="3625850" y="4762500"/>
            <a:ext cx="0" cy="77470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p:cNvCxnSpPr/>
          <p:nvPr/>
        </p:nvCxnSpPr>
        <p:spPr>
          <a:xfrm flipH="1">
            <a:off x="3625850" y="3409950"/>
            <a:ext cx="3105150" cy="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Left Brace 21"/>
          <p:cNvSpPr/>
          <p:nvPr/>
        </p:nvSpPr>
        <p:spPr>
          <a:xfrm>
            <a:off x="6686549" y="1905000"/>
            <a:ext cx="1193800" cy="3009900"/>
          </a:xfrm>
          <a:prstGeom prst="leftBrace">
            <a:avLst>
              <a:gd name="adj1" fmla="val 83865"/>
              <a:gd name="adj2" fmla="val 50000"/>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23" name="Parallelogram 22"/>
          <p:cNvSpPr/>
          <p:nvPr/>
        </p:nvSpPr>
        <p:spPr>
          <a:xfrm>
            <a:off x="7766047" y="2095500"/>
            <a:ext cx="3149600" cy="825500"/>
          </a:xfrm>
          <a:prstGeom prst="parallelogram">
            <a:avLst/>
          </a:prstGeom>
          <a:solidFill>
            <a:schemeClr val="tx2">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Parameter</a:t>
            </a:r>
          </a:p>
        </p:txBody>
      </p:sp>
      <p:sp>
        <p:nvSpPr>
          <p:cNvPr id="25" name="Parallelogram 24"/>
          <p:cNvSpPr/>
          <p:nvPr/>
        </p:nvSpPr>
        <p:spPr>
          <a:xfrm>
            <a:off x="7766047" y="3702050"/>
            <a:ext cx="3149600" cy="825500"/>
          </a:xfrm>
          <a:prstGeom prst="parallelogram">
            <a:avLst/>
          </a:prstGeom>
          <a:solidFill>
            <a:schemeClr val="tx2">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Field (Datasource)</a:t>
            </a:r>
          </a:p>
        </p:txBody>
      </p:sp>
      <p:sp>
        <p:nvSpPr>
          <p:cNvPr id="27" name="Oval 26"/>
          <p:cNvSpPr/>
          <p:nvPr/>
        </p:nvSpPr>
        <p:spPr>
          <a:xfrm>
            <a:off x="10436346" y="851807"/>
            <a:ext cx="1371606" cy="901410"/>
          </a:xfrm>
          <a:prstGeom prst="ellipse">
            <a:avLst/>
          </a:prstGeom>
          <a:solidFill>
            <a:schemeClr val="tx2">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Hash map</a:t>
            </a:r>
          </a:p>
        </p:txBody>
      </p:sp>
      <p:sp>
        <p:nvSpPr>
          <p:cNvPr id="28" name="Oval 27"/>
          <p:cNvSpPr/>
          <p:nvPr/>
        </p:nvSpPr>
        <p:spPr>
          <a:xfrm>
            <a:off x="8991588" y="5092524"/>
            <a:ext cx="1371606" cy="889351"/>
          </a:xfrm>
          <a:prstGeom prst="ellipse">
            <a:avLst/>
          </a:prstGeom>
          <a:solidFill>
            <a:schemeClr val="tx2">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Result Set</a:t>
            </a:r>
          </a:p>
        </p:txBody>
      </p:sp>
      <p:sp>
        <p:nvSpPr>
          <p:cNvPr id="29" name="Oval 28"/>
          <p:cNvSpPr/>
          <p:nvPr/>
        </p:nvSpPr>
        <p:spPr>
          <a:xfrm>
            <a:off x="10699737" y="4672012"/>
            <a:ext cx="1371606" cy="955675"/>
          </a:xfrm>
          <a:prstGeom prst="ellipse">
            <a:avLst/>
          </a:prstGeom>
          <a:solidFill>
            <a:schemeClr val="tx2">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Model table</a:t>
            </a:r>
          </a:p>
        </p:txBody>
      </p:sp>
      <p:cxnSp>
        <p:nvCxnSpPr>
          <p:cNvPr id="31" name="Straight Arrow Connector 30"/>
          <p:cNvCxnSpPr>
            <a:endCxn id="28" idx="0"/>
          </p:cNvCxnSpPr>
          <p:nvPr/>
        </p:nvCxnSpPr>
        <p:spPr>
          <a:xfrm>
            <a:off x="9677391" y="4527550"/>
            <a:ext cx="0" cy="564974"/>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p:cNvCxnSpPr/>
          <p:nvPr/>
        </p:nvCxnSpPr>
        <p:spPr>
          <a:xfrm>
            <a:off x="10699737" y="4527550"/>
            <a:ext cx="349260" cy="144462"/>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p:cNvCxnSpPr/>
          <p:nvPr/>
        </p:nvCxnSpPr>
        <p:spPr>
          <a:xfrm flipV="1">
            <a:off x="10699737" y="1695450"/>
            <a:ext cx="174630" cy="38735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7768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2" grpId="0" animBg="1"/>
      <p:bldP spid="23" grpId="0" animBg="1"/>
      <p:bldP spid="25" grpId="0" animBg="1"/>
      <p:bldP spid="27" grpId="0" animBg="1"/>
      <p:bldP spid="28" grpId="0" animBg="1"/>
      <p:bldP spid="2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594-E3E7-4921-BB26-C93A4252F5E9}"/>
              </a:ext>
            </a:extLst>
          </p:cNvPr>
          <p:cNvSpPr>
            <a:spLocks noGrp="1"/>
          </p:cNvSpPr>
          <p:nvPr>
            <p:ph type="ctrTitle"/>
          </p:nvPr>
        </p:nvSpPr>
        <p:spPr>
          <a:xfrm>
            <a:off x="1724629" y="1944389"/>
            <a:ext cx="8699469" cy="3007447"/>
          </a:xfrm>
        </p:spPr>
        <p:txBody>
          <a:bodyPr/>
          <a:lstStyle/>
          <a:p>
            <a:r>
              <a:rPr lang="en-US" sz="7200" dirty="0">
                <a:latin typeface="Segoe UI Black" panose="020B0A02040204020203" pitchFamily="34" charset="0"/>
                <a:ea typeface="Segoe UI Black" panose="020B0A02040204020203" pitchFamily="34" charset="0"/>
              </a:rPr>
              <a:t>Kết quả đạt được</a:t>
            </a:r>
            <a:endParaRPr lang="en-US" sz="7200" cap="none" dirty="0">
              <a:latin typeface="Impact" panose="020B0806030902050204" pitchFamily="34" charset="0"/>
            </a:endParaRPr>
          </a:p>
        </p:txBody>
      </p:sp>
    </p:spTree>
    <p:extLst>
      <p:ext uri="{BB962C8B-B14F-4D97-AF65-F5344CB8AC3E}">
        <p14:creationId xmlns:p14="http://schemas.microsoft.com/office/powerpoint/2010/main" val="192665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Mức độ hoàn thành dự án</a:t>
            </a:r>
          </a:p>
        </p:txBody>
      </p:sp>
      <p:sp>
        <p:nvSpPr>
          <p:cNvPr id="3" name="Rectangle 2"/>
          <p:cNvSpPr/>
          <p:nvPr/>
        </p:nvSpPr>
        <p:spPr>
          <a:xfrm>
            <a:off x="1432978" y="2217811"/>
            <a:ext cx="9495693" cy="830997"/>
          </a:xfrm>
          <a:prstGeom prst="rect">
            <a:avLst/>
          </a:prstGeom>
        </p:spPr>
        <p:txBody>
          <a:bodyPr wrap="square">
            <a:spAutoFit/>
          </a:bodyPr>
          <a:lstStyle/>
          <a:p>
            <a:pPr marL="285750" indent="-285750">
              <a:buFont typeface="Wingdings" panose="05000000000000000000" pitchFamily="2" charset="2"/>
              <a:buChar char="Ø"/>
            </a:pPr>
            <a:r>
              <a:rPr lang="en-US" sz="2400" dirty="0">
                <a:latin typeface="Calibri" panose="020F0502020204030204" pitchFamily="34" charset="0"/>
                <a:ea typeface="Calibri" panose="020F0502020204030204" pitchFamily="34" charset="0"/>
                <a:cs typeface="Times New Roman" panose="02020603050405020304" pitchFamily="18" charset="0"/>
              </a:rPr>
              <a:t>So với mục tiêu đặt ra của nhóm thì mức độ hoàn thành của chúng em đã đạt từ 85% đến 90% mục tiêu ban đầu.</a:t>
            </a:r>
            <a:endParaRPr lang="en-US" sz="2400" dirty="0"/>
          </a:p>
        </p:txBody>
      </p:sp>
    </p:spTree>
    <p:extLst>
      <p:ext uri="{BB962C8B-B14F-4D97-AF65-F5344CB8AC3E}">
        <p14:creationId xmlns:p14="http://schemas.microsoft.com/office/powerpoint/2010/main" val="271396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Khó khăn và cách giải quyết</a:t>
            </a:r>
          </a:p>
        </p:txBody>
      </p:sp>
      <p:graphicFrame>
        <p:nvGraphicFramePr>
          <p:cNvPr id="4" name="Table 3"/>
          <p:cNvGraphicFramePr>
            <a:graphicFrameLocks noGrp="1"/>
          </p:cNvGraphicFramePr>
          <p:nvPr>
            <p:extLst>
              <p:ext uri="{D42A27DB-BD31-4B8C-83A1-F6EECF244321}">
                <p14:modId xmlns:p14="http://schemas.microsoft.com/office/powerpoint/2010/main" val="1405795992"/>
              </p:ext>
            </p:extLst>
          </p:nvPr>
        </p:nvGraphicFramePr>
        <p:xfrm>
          <a:off x="1618056" y="1806404"/>
          <a:ext cx="9125538" cy="4550434"/>
        </p:xfrm>
        <a:graphic>
          <a:graphicData uri="http://schemas.openxmlformats.org/drawingml/2006/table">
            <a:tbl>
              <a:tblPr firstRow="1" firstCol="1" bandRow="1">
                <a:tableStyleId>{5A111915-BE36-4E01-A7E5-04B1672EAD32}</a:tableStyleId>
              </a:tblPr>
              <a:tblGrid>
                <a:gridCol w="4562769">
                  <a:extLst>
                    <a:ext uri="{9D8B030D-6E8A-4147-A177-3AD203B41FA5}">
                      <a16:colId xmlns:a16="http://schemas.microsoft.com/office/drawing/2014/main" val="738576046"/>
                    </a:ext>
                  </a:extLst>
                </a:gridCol>
                <a:gridCol w="4562769">
                  <a:extLst>
                    <a:ext uri="{9D8B030D-6E8A-4147-A177-3AD203B41FA5}">
                      <a16:colId xmlns:a16="http://schemas.microsoft.com/office/drawing/2014/main" val="1346290840"/>
                    </a:ext>
                  </a:extLst>
                </a:gridCol>
              </a:tblGrid>
              <a:tr h="518436">
                <a:tc>
                  <a:txBody>
                    <a:bodyPr/>
                    <a:lstStyle/>
                    <a:p>
                      <a:pPr marL="0" marR="0" algn="ctr">
                        <a:lnSpc>
                          <a:spcPct val="115000"/>
                        </a:lnSpc>
                        <a:spcBef>
                          <a:spcPts val="0"/>
                        </a:spcBef>
                        <a:spcAft>
                          <a:spcPts val="0"/>
                        </a:spcAft>
                      </a:pPr>
                      <a:r>
                        <a:rPr lang="en-US" sz="2400" dirty="0">
                          <a:effectLst/>
                        </a:rPr>
                        <a:t>Khó khăn</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dirty="0">
                          <a:effectLst/>
                        </a:rPr>
                        <a:t>Cách giải quyết</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04536957"/>
                  </a:ext>
                </a:extLst>
              </a:tr>
              <a:tr h="751887">
                <a:tc>
                  <a:txBody>
                    <a:bodyPr/>
                    <a:lstStyle/>
                    <a:p>
                      <a:pPr marL="0" marR="0" algn="l">
                        <a:lnSpc>
                          <a:spcPct val="115000"/>
                        </a:lnSpc>
                        <a:spcBef>
                          <a:spcPts val="0"/>
                        </a:spcBef>
                        <a:spcAft>
                          <a:spcPts val="0"/>
                        </a:spcAft>
                      </a:pPr>
                      <a:r>
                        <a:rPr lang="en-US" sz="1100" dirty="0">
                          <a:effectLst/>
                        </a:rPr>
                        <a:t>Thiết kế sơ đồ quan hệ có nhiều bất đồng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dirty="0">
                          <a:effectLst/>
                        </a:rPr>
                        <a:t>Từng người nói nên quan điểm của cá nhân, nhất chí và phản biện, dần dần nhóm đã tìm được tiếng nói chung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35500760"/>
                  </a:ext>
                </a:extLst>
              </a:tr>
              <a:tr h="751887">
                <a:tc>
                  <a:txBody>
                    <a:bodyPr/>
                    <a:lstStyle/>
                    <a:p>
                      <a:pPr marL="0" marR="0" algn="l">
                        <a:lnSpc>
                          <a:spcPct val="115000"/>
                        </a:lnSpc>
                        <a:spcBef>
                          <a:spcPts val="0"/>
                        </a:spcBef>
                        <a:spcAft>
                          <a:spcPts val="0"/>
                        </a:spcAft>
                      </a:pPr>
                      <a:r>
                        <a:rPr lang="en-US" sz="1100" dirty="0">
                          <a:effectLst/>
                        </a:rPr>
                        <a:t>Mùa dịch Covid-19 khó khăn nên khó gặp mắt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dirty="0">
                          <a:effectLst/>
                        </a:rPr>
                        <a:t>Tụi em đã làm theo các biện pháp an toàn của nhà nước và cố gắng sắp xếp 1 buổi gặp mặt để thối nhất dự án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06522443"/>
                  </a:ext>
                </a:extLst>
              </a:tr>
              <a:tr h="1264112">
                <a:tc>
                  <a:txBody>
                    <a:bodyPr/>
                    <a:lstStyle/>
                    <a:p>
                      <a:pPr marL="0" marR="0" algn="l">
                        <a:lnSpc>
                          <a:spcPct val="115000"/>
                        </a:lnSpc>
                        <a:spcBef>
                          <a:spcPts val="0"/>
                        </a:spcBef>
                        <a:spcAft>
                          <a:spcPts val="0"/>
                        </a:spcAft>
                      </a:pPr>
                      <a:r>
                        <a:rPr lang="en-US" sz="1100" dirty="0">
                          <a:effectLst/>
                        </a:rPr>
                        <a:t>Quy mô dự án lớn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dirty="0">
                          <a:effectLst/>
                        </a:rPr>
                        <a:t>Với dự án là quản lý 1 chuỗi các cửa hàng thuốc, việc phân quyền, quản lý gặp nhiều khó khăn. Nhưng với sự trợ giúp của internet tụi em đã tìm hiểu được ít nhiều và hoàn thiện dự án của mình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14234770"/>
                  </a:ext>
                </a:extLst>
              </a:tr>
              <a:tr h="1264112">
                <a:tc>
                  <a:txBody>
                    <a:bodyPr/>
                    <a:lstStyle/>
                    <a:p>
                      <a:pPr marL="0" marR="0" algn="l">
                        <a:lnSpc>
                          <a:spcPct val="115000"/>
                        </a:lnSpc>
                        <a:spcBef>
                          <a:spcPts val="0"/>
                        </a:spcBef>
                        <a:spcAft>
                          <a:spcPts val="0"/>
                        </a:spcAft>
                      </a:pPr>
                      <a:r>
                        <a:rPr lang="en-US" sz="1100" dirty="0">
                          <a:effectLst/>
                        </a:rPr>
                        <a:t>Thời gian hạn chế</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dirty="0">
                          <a:effectLst/>
                        </a:rPr>
                        <a:t>Thời gian này song song với Dự Án 1 nhóm em còn cùng học môn JAVA 4. Cả 2 môn đều cùng phải làm nhưng dự án lớn. Tụi em đã phân bổ thời gian rõ ràng để có thể hoàn thành cả 2 môn thật tốt.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05659844"/>
                  </a:ext>
                </a:extLst>
              </a:tr>
            </a:tbl>
          </a:graphicData>
        </a:graphic>
      </p:graphicFrame>
    </p:spTree>
    <p:extLst>
      <p:ext uri="{BB962C8B-B14F-4D97-AF65-F5344CB8AC3E}">
        <p14:creationId xmlns:p14="http://schemas.microsoft.com/office/powerpoint/2010/main" val="37426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Bài học rút ra</a:t>
            </a:r>
          </a:p>
        </p:txBody>
      </p:sp>
      <p:sp>
        <p:nvSpPr>
          <p:cNvPr id="3" name="Rectangle 2"/>
          <p:cNvSpPr/>
          <p:nvPr/>
        </p:nvSpPr>
        <p:spPr>
          <a:xfrm>
            <a:off x="1371599" y="2156803"/>
            <a:ext cx="9533460" cy="2276008"/>
          </a:xfrm>
          <a:prstGeom prst="rect">
            <a:avLst/>
          </a:prstGeom>
        </p:spPr>
        <p:txBody>
          <a:bodyPr wrap="square">
            <a:spAutoFit/>
          </a:bodyPr>
          <a:lstStyle/>
          <a:p>
            <a:pPr marL="342900" marR="0" lvl="0" indent="-342900" algn="just">
              <a:lnSpc>
                <a:spcPct val="250000"/>
              </a:lnSpc>
              <a:spcBef>
                <a:spcPts val="0"/>
              </a:spcBef>
              <a:spcAft>
                <a:spcPts val="0"/>
              </a:spcAft>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Times New Roman" panose="02020603050405020304" pitchFamily="18" charset="0"/>
              </a:rPr>
              <a:t>Chủ động lắng nghe – sẵn sàng chia sẻ</a:t>
            </a:r>
          </a:p>
          <a:p>
            <a:pPr marL="342900" marR="0" lvl="0" indent="-342900" algn="just">
              <a:lnSpc>
                <a:spcPct val="250000"/>
              </a:lnSpc>
              <a:spcBef>
                <a:spcPts val="0"/>
              </a:spcBef>
              <a:spcAft>
                <a:spcPts val="0"/>
              </a:spcAft>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Times New Roman" panose="02020603050405020304" pitchFamily="18" charset="0"/>
              </a:rPr>
              <a:t>Cần sự nhất quán trong code</a:t>
            </a:r>
          </a:p>
          <a:p>
            <a:pPr marL="342900" marR="0" lvl="0" indent="-342900" algn="just">
              <a:lnSpc>
                <a:spcPct val="250000"/>
              </a:lnSpc>
              <a:spcBef>
                <a:spcPts val="0"/>
              </a:spcBef>
              <a:spcAft>
                <a:spcPts val="1000"/>
              </a:spcAft>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Times New Roman" panose="02020603050405020304" pitchFamily="18" charset="0"/>
              </a:rPr>
              <a:t>Dù đang học tập, code vẫn cần phải sát thực tế - đảm bảo về mặt nghiệp vụ</a:t>
            </a:r>
          </a:p>
        </p:txBody>
      </p:sp>
    </p:spTree>
    <p:extLst>
      <p:ext uri="{BB962C8B-B14F-4D97-AF65-F5344CB8AC3E}">
        <p14:creationId xmlns:p14="http://schemas.microsoft.com/office/powerpoint/2010/main" val="97369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325" y="1187060"/>
            <a:ext cx="9612971" cy="2852737"/>
          </a:xfrm>
        </p:spPr>
        <p:txBody>
          <a:bodyPr/>
          <a:lstStyle/>
          <a:p>
            <a:r>
              <a:rPr lang="en-US" dirty="0"/>
              <a:t>THANKS FOR LISTENING</a:t>
            </a:r>
          </a:p>
        </p:txBody>
      </p:sp>
    </p:spTree>
    <p:extLst>
      <p:ext uri="{BB962C8B-B14F-4D97-AF65-F5344CB8AC3E}">
        <p14:creationId xmlns:p14="http://schemas.microsoft.com/office/powerpoint/2010/main" val="3174836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AF4B2-1DB7-414F-A4A4-4F72BEAFAFC9}"/>
              </a:ext>
            </a:extLst>
          </p:cNvPr>
          <p:cNvSpPr>
            <a:spLocks noGrp="1"/>
          </p:cNvSpPr>
          <p:nvPr>
            <p:ph type="title"/>
          </p:nvPr>
        </p:nvSpPr>
        <p:spPr/>
        <p:txBody>
          <a:bodyPr/>
          <a:lstStyle/>
          <a:p>
            <a:r>
              <a:rPr lang="en-US" b="1" dirty="0">
                <a:latin typeface="Segoe UI Black" panose="020B0A02040204020203" pitchFamily="34" charset="0"/>
                <a:ea typeface="Segoe UI Black" panose="020B0A02040204020203" pitchFamily="34" charset="0"/>
              </a:rPr>
              <a:t>THÔNG TIN </a:t>
            </a:r>
            <a:br>
              <a:rPr lang="en-US" b="1" dirty="0">
                <a:latin typeface="Segoe UI Black" panose="020B0A02040204020203" pitchFamily="34" charset="0"/>
                <a:ea typeface="Segoe UI Black" panose="020B0A02040204020203" pitchFamily="34" charset="0"/>
              </a:rPr>
            </a:br>
            <a:r>
              <a:rPr lang="en-US" b="1" dirty="0">
                <a:latin typeface="Segoe UI Black" panose="020B0A02040204020203" pitchFamily="34" charset="0"/>
                <a:ea typeface="Segoe UI Black" panose="020B0A02040204020203" pitchFamily="34" charset="0"/>
              </a:rPr>
              <a:t>CÁ NHÂN</a:t>
            </a:r>
          </a:p>
        </p:txBody>
      </p:sp>
      <p:sp>
        <p:nvSpPr>
          <p:cNvPr id="33" name="Content Placeholder 32">
            <a:extLst>
              <a:ext uri="{FF2B5EF4-FFF2-40B4-BE49-F238E27FC236}">
                <a16:creationId xmlns:a16="http://schemas.microsoft.com/office/drawing/2014/main" id="{D952927E-AEC4-40FF-ABBD-2A3BE13F3061}"/>
              </a:ext>
            </a:extLst>
          </p:cNvPr>
          <p:cNvSpPr>
            <a:spLocks noGrp="1"/>
          </p:cNvSpPr>
          <p:nvPr>
            <p:ph sz="quarter" idx="15"/>
          </p:nvPr>
        </p:nvSpPr>
        <p:spPr/>
        <p:txBody>
          <a:bodyPr/>
          <a:lstStyle/>
          <a:p>
            <a:r>
              <a:rPr lang="en-US" sz="3600" b="1" dirty="0">
                <a:latin typeface="Segoe UI Black" panose="020B0A02040204020203" pitchFamily="34" charset="0"/>
                <a:ea typeface="Segoe UI Black" panose="020B0A02040204020203" pitchFamily="34" charset="0"/>
              </a:rPr>
              <a:t>ĐỖ HOÀNG LONG</a:t>
            </a:r>
            <a:endParaRPr lang="en-US" sz="36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241480">
            <a:off x="-18177" y="1992700"/>
            <a:ext cx="6067304" cy="4045789"/>
          </a:xfrm>
          <a:prstGeom prst="rect">
            <a:avLst/>
          </a:prstGeom>
        </p:spPr>
      </p:pic>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7507" r="7507"/>
          <a:stretch>
            <a:fillRect/>
          </a:stretch>
        </p:blipFill>
        <p:spPr/>
      </p:pic>
    </p:spTree>
    <p:extLst>
      <p:ext uri="{BB962C8B-B14F-4D97-AF65-F5344CB8AC3E}">
        <p14:creationId xmlns:p14="http://schemas.microsoft.com/office/powerpoint/2010/main" val="530013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AF4B2-1DB7-414F-A4A4-4F72BEAFAFC9}"/>
              </a:ext>
            </a:extLst>
          </p:cNvPr>
          <p:cNvSpPr>
            <a:spLocks noGrp="1"/>
          </p:cNvSpPr>
          <p:nvPr>
            <p:ph type="title"/>
          </p:nvPr>
        </p:nvSpPr>
        <p:spPr/>
        <p:txBody>
          <a:bodyPr/>
          <a:lstStyle/>
          <a:p>
            <a:r>
              <a:rPr lang="en-US" b="1" dirty="0">
                <a:latin typeface="Segoe UI Black" panose="020B0A02040204020203" pitchFamily="34" charset="0"/>
                <a:ea typeface="Segoe UI Black" panose="020B0A02040204020203" pitchFamily="34" charset="0"/>
              </a:rPr>
              <a:t>THÔNG TIN </a:t>
            </a:r>
            <a:br>
              <a:rPr lang="en-US" b="1" dirty="0">
                <a:latin typeface="Segoe UI Black" panose="020B0A02040204020203" pitchFamily="34" charset="0"/>
                <a:ea typeface="Segoe UI Black" panose="020B0A02040204020203" pitchFamily="34" charset="0"/>
              </a:rPr>
            </a:br>
            <a:r>
              <a:rPr lang="en-US" b="1" dirty="0">
                <a:latin typeface="Segoe UI Black" panose="020B0A02040204020203" pitchFamily="34" charset="0"/>
                <a:ea typeface="Segoe UI Black" panose="020B0A02040204020203" pitchFamily="34" charset="0"/>
              </a:rPr>
              <a:t>CÁ NHÂN</a:t>
            </a:r>
          </a:p>
        </p:txBody>
      </p:sp>
      <p:sp>
        <p:nvSpPr>
          <p:cNvPr id="33" name="Content Placeholder 32">
            <a:extLst>
              <a:ext uri="{FF2B5EF4-FFF2-40B4-BE49-F238E27FC236}">
                <a16:creationId xmlns:a16="http://schemas.microsoft.com/office/drawing/2014/main" id="{D952927E-AEC4-40FF-ABBD-2A3BE13F3061}"/>
              </a:ext>
            </a:extLst>
          </p:cNvPr>
          <p:cNvSpPr>
            <a:spLocks noGrp="1"/>
          </p:cNvSpPr>
          <p:nvPr>
            <p:ph sz="quarter" idx="15"/>
          </p:nvPr>
        </p:nvSpPr>
        <p:spPr/>
        <p:txBody>
          <a:bodyPr/>
          <a:lstStyle/>
          <a:p>
            <a:r>
              <a:rPr lang="en-US" sz="3200" b="1" dirty="0">
                <a:latin typeface="Segoe UI Black" panose="020B0A02040204020203" pitchFamily="34" charset="0"/>
                <a:ea typeface="Segoe UI Black" panose="020B0A02040204020203" pitchFamily="34" charset="0"/>
              </a:rPr>
              <a:t>NGUYỄN THÀNH ĐỒNG</a:t>
            </a:r>
            <a:endParaRPr lang="en-US" sz="32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241480">
            <a:off x="-18177" y="1992700"/>
            <a:ext cx="6067304" cy="4045789"/>
          </a:xfrm>
          <a:prstGeom prst="rect">
            <a:avLst/>
          </a:prstGeom>
        </p:spPr>
      </p:pic>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140" r="1140"/>
          <a:stretch>
            <a:fillRect/>
          </a:stretch>
        </p:blipFill>
        <p:spPr/>
      </p:pic>
    </p:spTree>
    <p:extLst>
      <p:ext uri="{BB962C8B-B14F-4D97-AF65-F5344CB8AC3E}">
        <p14:creationId xmlns:p14="http://schemas.microsoft.com/office/powerpoint/2010/main" val="2886295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F258-FBDF-4B27-9629-7EDE5A44E595}"/>
              </a:ext>
            </a:extLst>
          </p:cNvPr>
          <p:cNvSpPr txBox="1">
            <a:spLocks/>
          </p:cNvSpPr>
          <p:nvPr/>
        </p:nvSpPr>
        <p:spPr>
          <a:xfrm>
            <a:off x="1273087" y="478617"/>
            <a:ext cx="9601200" cy="720213"/>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3600">
                <a:latin typeface="Segoe UI Black" panose="020B0A02040204020203" pitchFamily="34" charset="0"/>
                <a:ea typeface="Segoe UI Black" panose="020B0A02040204020203" pitchFamily="34" charset="0"/>
              </a:rPr>
              <a:t>Giới thiệu dự án</a:t>
            </a:r>
            <a:endParaRPr lang="en-US" sz="3600" dirty="0">
              <a:latin typeface="Segoe UI Black" panose="020B0A02040204020203" pitchFamily="34" charset="0"/>
              <a:ea typeface="Segoe UI Black" panose="020B0A02040204020203" pitchFamily="34" charset="0"/>
            </a:endParaRPr>
          </a:p>
        </p:txBody>
      </p:sp>
      <p:sp>
        <p:nvSpPr>
          <p:cNvPr id="3" name="Title 1">
            <a:extLst>
              <a:ext uri="{FF2B5EF4-FFF2-40B4-BE49-F238E27FC236}">
                <a16:creationId xmlns:a16="http://schemas.microsoft.com/office/drawing/2014/main" id="{B8BDF258-FBDF-4B27-9629-7EDE5A44E595}"/>
              </a:ext>
            </a:extLst>
          </p:cNvPr>
          <p:cNvSpPr txBox="1">
            <a:spLocks/>
          </p:cNvSpPr>
          <p:nvPr/>
        </p:nvSpPr>
        <p:spPr>
          <a:xfrm>
            <a:off x="1273087" y="1806442"/>
            <a:ext cx="9601200" cy="720213"/>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3600" dirty="0">
                <a:latin typeface="Segoe UI Black" panose="020B0A02040204020203" pitchFamily="34" charset="0"/>
                <a:ea typeface="Segoe UI Black" panose="020B0A02040204020203" pitchFamily="34" charset="0"/>
              </a:rPr>
              <a:t>Phân tích và thiết kế</a:t>
            </a:r>
            <a:endParaRPr lang="en-US" sz="3600" dirty="0"/>
          </a:p>
        </p:txBody>
      </p:sp>
      <p:cxnSp>
        <p:nvCxnSpPr>
          <p:cNvPr id="4" name="Straight Connector 3"/>
          <p:cNvCxnSpPr/>
          <p:nvPr/>
        </p:nvCxnSpPr>
        <p:spPr>
          <a:xfrm>
            <a:off x="1376604" y="2366881"/>
            <a:ext cx="9592573" cy="0"/>
          </a:xfrm>
          <a:prstGeom prst="line">
            <a:avLst/>
          </a:prstGeom>
          <a:ln w="28575">
            <a:solidFill>
              <a:srgbClr val="1F497D"/>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B8BDF258-FBDF-4B27-9629-7EDE5A44E595}"/>
              </a:ext>
            </a:extLst>
          </p:cNvPr>
          <p:cNvSpPr txBox="1">
            <a:spLocks/>
          </p:cNvSpPr>
          <p:nvPr/>
        </p:nvSpPr>
        <p:spPr>
          <a:xfrm>
            <a:off x="1273087" y="3100189"/>
            <a:ext cx="9601200" cy="720213"/>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3600" dirty="0">
                <a:latin typeface="Segoe UI Black" panose="020B0A02040204020203" pitchFamily="34" charset="0"/>
                <a:ea typeface="Segoe UI Black" panose="020B0A02040204020203" pitchFamily="34" charset="0"/>
              </a:rPr>
              <a:t>Cài đặt hệ thống</a:t>
            </a:r>
            <a:endParaRPr lang="en-US" sz="3600" dirty="0"/>
          </a:p>
        </p:txBody>
      </p:sp>
      <p:cxnSp>
        <p:nvCxnSpPr>
          <p:cNvPr id="6" name="Straight Connector 5"/>
          <p:cNvCxnSpPr/>
          <p:nvPr/>
        </p:nvCxnSpPr>
        <p:spPr>
          <a:xfrm>
            <a:off x="1376604" y="3660628"/>
            <a:ext cx="9601200" cy="0"/>
          </a:xfrm>
          <a:prstGeom prst="line">
            <a:avLst/>
          </a:prstGeom>
          <a:ln w="28575">
            <a:solidFill>
              <a:srgbClr val="1F497D"/>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B8BDF258-FBDF-4B27-9629-7EDE5A44E595}"/>
              </a:ext>
            </a:extLst>
          </p:cNvPr>
          <p:cNvSpPr txBox="1">
            <a:spLocks/>
          </p:cNvSpPr>
          <p:nvPr/>
        </p:nvSpPr>
        <p:spPr>
          <a:xfrm>
            <a:off x="1273087" y="4393936"/>
            <a:ext cx="9601200" cy="720213"/>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3600" dirty="0">
                <a:latin typeface="Segoe UI Black" panose="020B0A02040204020203" pitchFamily="34" charset="0"/>
                <a:ea typeface="Segoe UI Black" panose="020B0A02040204020203" pitchFamily="34" charset="0"/>
              </a:rPr>
              <a:t>Demo sản phẩm</a:t>
            </a:r>
            <a:endParaRPr lang="en-US" sz="3600" dirty="0"/>
          </a:p>
        </p:txBody>
      </p:sp>
      <p:cxnSp>
        <p:nvCxnSpPr>
          <p:cNvPr id="8" name="Straight Connector 7"/>
          <p:cNvCxnSpPr/>
          <p:nvPr/>
        </p:nvCxnSpPr>
        <p:spPr>
          <a:xfrm>
            <a:off x="1376604" y="4954375"/>
            <a:ext cx="9601200" cy="0"/>
          </a:xfrm>
          <a:prstGeom prst="line">
            <a:avLst/>
          </a:prstGeom>
          <a:ln w="28575">
            <a:solidFill>
              <a:srgbClr val="1F497D"/>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B8BDF258-FBDF-4B27-9629-7EDE5A44E595}"/>
              </a:ext>
            </a:extLst>
          </p:cNvPr>
          <p:cNvSpPr txBox="1">
            <a:spLocks/>
          </p:cNvSpPr>
          <p:nvPr/>
        </p:nvSpPr>
        <p:spPr>
          <a:xfrm>
            <a:off x="1273087" y="5729930"/>
            <a:ext cx="9601200" cy="720213"/>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3600" dirty="0">
                <a:latin typeface="Segoe UI Black" panose="020B0A02040204020203" pitchFamily="34" charset="0"/>
                <a:ea typeface="Segoe UI Black" panose="020B0A02040204020203" pitchFamily="34" charset="0"/>
              </a:rPr>
              <a:t>Kết quả đạt được</a:t>
            </a:r>
            <a:endParaRPr lang="en-US" sz="3600" dirty="0"/>
          </a:p>
        </p:txBody>
      </p:sp>
      <p:cxnSp>
        <p:nvCxnSpPr>
          <p:cNvPr id="10" name="Straight Connector 9"/>
          <p:cNvCxnSpPr/>
          <p:nvPr/>
        </p:nvCxnSpPr>
        <p:spPr>
          <a:xfrm>
            <a:off x="1376604" y="6290369"/>
            <a:ext cx="9601200" cy="0"/>
          </a:xfrm>
          <a:prstGeom prst="line">
            <a:avLst/>
          </a:prstGeom>
          <a:ln w="28575">
            <a:solidFill>
              <a:srgbClr val="1F497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376087" y="1065385"/>
            <a:ext cx="9592573" cy="0"/>
          </a:xfrm>
          <a:prstGeom prst="line">
            <a:avLst/>
          </a:prstGeom>
          <a:ln w="28575">
            <a:solidFill>
              <a:srgbClr val="1F49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17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Effect transition="in" filter="fade">
                                      <p:cBhvr>
                                        <p:cTn id="31" dur="500"/>
                                        <p:tgtEl>
                                          <p:spTgt spid="7">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fade">
                                      <p:cBhvr>
                                        <p:cTn id="39" dur="500"/>
                                        <p:tgtEl>
                                          <p:spTgt spid="9">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594-E3E7-4921-BB26-C93A4252F5E9}"/>
              </a:ext>
            </a:extLst>
          </p:cNvPr>
          <p:cNvSpPr>
            <a:spLocks noGrp="1"/>
          </p:cNvSpPr>
          <p:nvPr>
            <p:ph type="ctrTitle"/>
          </p:nvPr>
        </p:nvSpPr>
        <p:spPr>
          <a:xfrm>
            <a:off x="1889248" y="1932814"/>
            <a:ext cx="8361229" cy="3007447"/>
          </a:xfrm>
        </p:spPr>
        <p:txBody>
          <a:bodyPr/>
          <a:lstStyle/>
          <a:p>
            <a:r>
              <a:rPr lang="en-US" sz="8000" dirty="0">
                <a:latin typeface="Segoe UI Black" panose="020B0A02040204020203" pitchFamily="34" charset="0"/>
                <a:ea typeface="Segoe UI Black" panose="020B0A02040204020203" pitchFamily="34" charset="0"/>
              </a:rPr>
              <a:t>Giới thiệu dự án</a:t>
            </a:r>
            <a:endParaRPr lang="en-US" sz="8000" cap="none" dirty="0">
              <a:latin typeface="Impact" panose="020B0806030902050204" pitchFamily="34" charset="0"/>
            </a:endParaRPr>
          </a:p>
        </p:txBody>
      </p:sp>
    </p:spTree>
    <p:extLst>
      <p:ext uri="{BB962C8B-B14F-4D97-AF65-F5344CB8AC3E}">
        <p14:creationId xmlns:p14="http://schemas.microsoft.com/office/powerpoint/2010/main" val="268254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892834"/>
            <a:ext cx="9601200" cy="720213"/>
          </a:xfrm>
        </p:spPr>
        <p:txBody>
          <a:bodyPr/>
          <a:lstStyle/>
          <a:p>
            <a:r>
              <a:rPr lang="en-US" sz="3200" dirty="0">
                <a:latin typeface="Segoe UI Black" panose="020B0A02040204020203" pitchFamily="34" charset="0"/>
                <a:ea typeface="Segoe UI Black" panose="020B0A02040204020203" pitchFamily="34" charset="0"/>
              </a:rPr>
              <a:t>Tìm hiểu và xây dựng ý tưởng</a:t>
            </a:r>
          </a:p>
        </p:txBody>
      </p:sp>
      <p:pic>
        <p:nvPicPr>
          <p:cNvPr id="3074" name="Picture 2" descr="91% số nhà thuốc ở nông thôn bán kháng sinh không đơ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285" y="2674189"/>
            <a:ext cx="428625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6311660" y="2002766"/>
            <a:ext cx="5273615" cy="4311770"/>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pPr marL="342900" indent="-342900">
              <a:lnSpc>
                <a:spcPct val="150000"/>
              </a:lnSpc>
              <a:buFont typeface="Arial" panose="020B0604020202020204" pitchFamily="34" charset="0"/>
              <a:buChar char="•"/>
            </a:pPr>
            <a:r>
              <a:rPr lang="en-US" sz="2000" dirty="0">
                <a:latin typeface="+mn-lt"/>
                <a:ea typeface="Segoe UI Black" panose="020B0A02040204020203" pitchFamily="34" charset="0"/>
              </a:rPr>
              <a:t>Các vùng nông thôn vẫn còn sử dụng giấy tờ để quản lý cửa hàng thuốc</a:t>
            </a:r>
          </a:p>
          <a:p>
            <a:pPr marL="342900" indent="-342900">
              <a:lnSpc>
                <a:spcPct val="150000"/>
              </a:lnSpc>
              <a:buFont typeface="Arial" panose="020B0604020202020204" pitchFamily="34" charset="0"/>
              <a:buChar char="•"/>
            </a:pPr>
            <a:endParaRPr lang="en-US" sz="2000" dirty="0">
              <a:latin typeface="+mn-lt"/>
              <a:ea typeface="Segoe UI Black" panose="020B0A02040204020203" pitchFamily="34" charset="0"/>
            </a:endParaRPr>
          </a:p>
          <a:p>
            <a:pPr marL="342900" indent="-342900">
              <a:lnSpc>
                <a:spcPct val="150000"/>
              </a:lnSpc>
              <a:buFont typeface="Arial" panose="020B0604020202020204" pitchFamily="34" charset="0"/>
              <a:buChar char="•"/>
            </a:pPr>
            <a:r>
              <a:rPr lang="en-US" sz="2000" dirty="0">
                <a:latin typeface="+mn-lt"/>
                <a:ea typeface="Segoe UI Black" panose="020B0A02040204020203" pitchFamily="34" charset="0"/>
              </a:rPr>
              <a:t>Các ứng dụng quản lý thuốc Việt hóa tại Việt Nam chỉ đếm trên đầu ngón tay</a:t>
            </a:r>
          </a:p>
          <a:p>
            <a:pPr marL="342900" indent="-342900">
              <a:lnSpc>
                <a:spcPct val="150000"/>
              </a:lnSpc>
              <a:buFont typeface="Arial" panose="020B0604020202020204" pitchFamily="34" charset="0"/>
              <a:buChar char="•"/>
            </a:pPr>
            <a:endParaRPr lang="en-US" sz="2000" dirty="0">
              <a:latin typeface="+mn-lt"/>
              <a:ea typeface="Segoe UI Black" panose="020B0A02040204020203" pitchFamily="34" charset="0"/>
            </a:endParaRPr>
          </a:p>
          <a:p>
            <a:pPr>
              <a:lnSpc>
                <a:spcPct val="150000"/>
              </a:lnSpc>
            </a:pPr>
            <a:r>
              <a:rPr lang="en-US" sz="2000" b="1" dirty="0">
                <a:latin typeface="+mn-lt"/>
                <a:ea typeface="Segoe UI Black" panose="020B0A02040204020203" pitchFamily="34" charset="0"/>
                <a:sym typeface="Wingdings" panose="05000000000000000000" pitchFamily="2" charset="2"/>
              </a:rPr>
              <a:t> </a:t>
            </a:r>
            <a:r>
              <a:rPr lang="en-US" sz="2000" b="1" dirty="0">
                <a:latin typeface="+mn-lt"/>
                <a:ea typeface="Segoe UI Black" panose="020B0A02040204020203" pitchFamily="34" charset="0"/>
              </a:rPr>
              <a:t>Đây là một cơ hội để tăng số lượng các ứng dụng quản lý thuốc và học tập</a:t>
            </a:r>
          </a:p>
        </p:txBody>
      </p:sp>
    </p:spTree>
    <p:extLst>
      <p:ext uri="{BB962C8B-B14F-4D97-AF65-F5344CB8AC3E}">
        <p14:creationId xmlns:p14="http://schemas.microsoft.com/office/powerpoint/2010/main" val="94190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892834"/>
            <a:ext cx="9601200" cy="720213"/>
          </a:xfrm>
        </p:spPr>
        <p:txBody>
          <a:bodyPr/>
          <a:lstStyle/>
          <a:p>
            <a:r>
              <a:rPr lang="en-US" sz="3200" dirty="0">
                <a:latin typeface="Segoe UI Black" panose="020B0A02040204020203" pitchFamily="34" charset="0"/>
                <a:ea typeface="Segoe UI Black" panose="020B0A02040204020203" pitchFamily="34" charset="0"/>
              </a:rPr>
              <a:t>Đôi chút về các phầm mềm tương tự</a:t>
            </a:r>
          </a:p>
        </p:txBody>
      </p:sp>
      <p:sp>
        <p:nvSpPr>
          <p:cNvPr id="5" name="Title 1"/>
          <p:cNvSpPr txBox="1">
            <a:spLocks/>
          </p:cNvSpPr>
          <p:nvPr/>
        </p:nvSpPr>
        <p:spPr>
          <a:xfrm>
            <a:off x="7103708" y="2224178"/>
            <a:ext cx="4935747" cy="4268637"/>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pPr marL="342900" indent="-342900" fontAlgn="base">
              <a:lnSpc>
                <a:spcPct val="150000"/>
              </a:lnSpc>
              <a:buFont typeface="Arial" panose="020B0604020202020204" pitchFamily="34" charset="0"/>
              <a:buChar char="•"/>
            </a:pPr>
            <a:r>
              <a:rPr lang="vi-VN" sz="2000" dirty="0">
                <a:latin typeface="+mn-lt"/>
              </a:rPr>
              <a:t>Đối tượng sử dụng rộng, từ cửa hàng thuốc nhỏ lẻ đến chuỗi cửa hàng lớn</a:t>
            </a:r>
            <a:endParaRPr lang="en-US" sz="2000" dirty="0">
              <a:latin typeface="+mn-lt"/>
            </a:endParaRPr>
          </a:p>
          <a:p>
            <a:pPr marL="342900" indent="-342900" fontAlgn="base">
              <a:lnSpc>
                <a:spcPct val="150000"/>
              </a:lnSpc>
              <a:buFont typeface="Arial" panose="020B0604020202020204" pitchFamily="34" charset="0"/>
              <a:buChar char="•"/>
            </a:pPr>
            <a:endParaRPr lang="vi-VN" sz="2000" dirty="0">
              <a:latin typeface="+mn-lt"/>
            </a:endParaRPr>
          </a:p>
          <a:p>
            <a:pPr marL="342900" indent="-342900" fontAlgn="base">
              <a:lnSpc>
                <a:spcPct val="150000"/>
              </a:lnSpc>
              <a:buFont typeface="Arial" panose="020B0604020202020204" pitchFamily="34" charset="0"/>
              <a:buChar char="•"/>
            </a:pPr>
            <a:r>
              <a:rPr lang="vi-VN" sz="2000" dirty="0">
                <a:latin typeface="+mn-lt"/>
              </a:rPr>
              <a:t>Tích hợp công nghệ lưu trữ đám mây</a:t>
            </a:r>
            <a:endParaRPr lang="en-US" sz="2000" dirty="0">
              <a:latin typeface="+mn-lt"/>
            </a:endParaRPr>
          </a:p>
          <a:p>
            <a:pPr marL="342900" indent="-342900" fontAlgn="base">
              <a:lnSpc>
                <a:spcPct val="150000"/>
              </a:lnSpc>
              <a:buFont typeface="Arial" panose="020B0604020202020204" pitchFamily="34" charset="0"/>
              <a:buChar char="•"/>
            </a:pPr>
            <a:endParaRPr lang="vi-VN" sz="2000" dirty="0">
              <a:latin typeface="+mn-lt"/>
            </a:endParaRPr>
          </a:p>
          <a:p>
            <a:pPr marL="342900" indent="-342900" fontAlgn="base">
              <a:lnSpc>
                <a:spcPct val="150000"/>
              </a:lnSpc>
              <a:buFont typeface="Arial" panose="020B0604020202020204" pitchFamily="34" charset="0"/>
              <a:buChar char="•"/>
            </a:pPr>
            <a:r>
              <a:rPr lang="vi-VN" sz="2000" dirty="0">
                <a:latin typeface="+mn-lt"/>
              </a:rPr>
              <a:t>Đáp ứng tiêu chuẩn GPP của bộ Y tế</a:t>
            </a:r>
            <a:endParaRPr lang="en-US" sz="2000" dirty="0">
              <a:latin typeface="+mn-lt"/>
            </a:endParaRPr>
          </a:p>
          <a:p>
            <a:pPr marL="342900" indent="-342900" fontAlgn="base">
              <a:lnSpc>
                <a:spcPct val="150000"/>
              </a:lnSpc>
              <a:buFont typeface="Arial" panose="020B0604020202020204" pitchFamily="34" charset="0"/>
              <a:buChar char="•"/>
            </a:pPr>
            <a:endParaRPr lang="vi-VN" sz="2000" dirty="0">
              <a:latin typeface="+mn-lt"/>
            </a:endParaRPr>
          </a:p>
          <a:p>
            <a:pPr marL="342900" indent="-342900" fontAlgn="base">
              <a:lnSpc>
                <a:spcPct val="150000"/>
              </a:lnSpc>
              <a:buFont typeface="Arial" panose="020B0604020202020204" pitchFamily="34" charset="0"/>
              <a:buChar char="•"/>
            </a:pPr>
            <a:r>
              <a:rPr lang="vi-VN" sz="2000" dirty="0">
                <a:latin typeface="+mn-lt"/>
              </a:rPr>
              <a:t>Chi phí để sử dụng sản phẩm thấp</a:t>
            </a:r>
          </a:p>
        </p:txBody>
      </p:sp>
      <p:pic>
        <p:nvPicPr>
          <p:cNvPr id="6146" name="Picture 2" descr="Kết quả hình ảnh cho Moss Phar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762" y="2267909"/>
            <a:ext cx="5814743" cy="329661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2749815" y="1613047"/>
            <a:ext cx="2864832" cy="61113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pPr>
              <a:lnSpc>
                <a:spcPct val="150000"/>
              </a:lnSpc>
            </a:pPr>
            <a:r>
              <a:rPr lang="en-US" sz="2000" dirty="0">
                <a:latin typeface="+mn-lt"/>
                <a:ea typeface="Segoe UI Black" panose="020B0A02040204020203" pitchFamily="34" charset="0"/>
              </a:rPr>
              <a:t>MOSS PHARMA</a:t>
            </a:r>
            <a:endParaRPr lang="en-US" sz="2000" b="1" dirty="0">
              <a:latin typeface="+mn-lt"/>
              <a:ea typeface="Segoe UI Black" panose="020B0A02040204020203" pitchFamily="34" charset="0"/>
            </a:endParaRPr>
          </a:p>
        </p:txBody>
      </p:sp>
    </p:spTree>
    <p:extLst>
      <p:ext uri="{BB962C8B-B14F-4D97-AF65-F5344CB8AC3E}">
        <p14:creationId xmlns:p14="http://schemas.microsoft.com/office/powerpoint/2010/main" val="338228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fade">
                                      <p:cBhvr>
                                        <p:cTn id="10" dur="500"/>
                                        <p:tgtEl>
                                          <p:spTgt spid="61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Crop">
  <a:themeElements>
    <a:clrScheme name="Custom 27">
      <a:dk1>
        <a:sysClr val="windowText" lastClr="000000"/>
      </a:dk1>
      <a:lt1>
        <a:sysClr val="window" lastClr="FFFFFF"/>
      </a:lt1>
      <a:dk2>
        <a:srgbClr val="1F497D"/>
      </a:dk2>
      <a:lt2>
        <a:srgbClr val="EEECE1"/>
      </a:lt2>
      <a:accent1>
        <a:srgbClr val="4F81BD"/>
      </a:accent1>
      <a:accent2>
        <a:srgbClr val="C0504D"/>
      </a:accent2>
      <a:accent3>
        <a:srgbClr val="76923C"/>
      </a:accent3>
      <a:accent4>
        <a:srgbClr val="8064A2"/>
      </a:accent4>
      <a:accent5>
        <a:srgbClr val="4BACC6"/>
      </a:accent5>
      <a:accent6>
        <a:srgbClr val="F79646"/>
      </a:accent6>
      <a:hlink>
        <a:srgbClr val="0000FF"/>
      </a:hlink>
      <a:folHlink>
        <a:srgbClr val="800080"/>
      </a:folHlink>
    </a:clrScheme>
    <a:fontScheme name="Custom 9">
      <a:majorFont>
        <a:latin typeface="Impact"/>
        <a:ea typeface=""/>
        <a:cs typeface=""/>
      </a:majorFont>
      <a:minorFont>
        <a:latin typeface="Arial"/>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extLst>
    <a:ext uri="{05A4C25C-085E-4340-85A3-A5531E510DB2}">
      <thm15:themeFamily xmlns:thm15="http://schemas.microsoft.com/office/thememl/2012/main" name="TF22874644_Trading cards_AAS_v3" id="{4E496154-558D-4612-A753-0794614ED79B}" vid="{A8FAAD10-755F-4F52-9B7F-8A15476B6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972BC5E089E8A4788999AA5E29DCCF7" ma:contentTypeVersion="11" ma:contentTypeDescription="Create a new document." ma:contentTypeScope="" ma:versionID="3c6f0b15a9c32cfcb55e0f5449fe60f1">
  <xsd:schema xmlns:xsd="http://www.w3.org/2001/XMLSchema" xmlns:xs="http://www.w3.org/2001/XMLSchema" xmlns:p="http://schemas.microsoft.com/office/2006/metadata/properties" xmlns:ns3="9331ba5b-6cc6-4471-b41d-75646e727926" xmlns:ns4="2cba72be-cf7f-4857-8d3e-d47e769a6026" targetNamespace="http://schemas.microsoft.com/office/2006/metadata/properties" ma:root="true" ma:fieldsID="89e686b20e54b480b4677a00f5e49553" ns3:_="" ns4:_="">
    <xsd:import namespace="9331ba5b-6cc6-4471-b41d-75646e727926"/>
    <xsd:import namespace="2cba72be-cf7f-4857-8d3e-d47e769a602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31ba5b-6cc6-4471-b41d-75646e72792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ba72be-cf7f-4857-8d3e-d47e769a602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05DA89-9689-4EB7-83A3-32913C232C3C}">
  <ds:schemaRefs>
    <ds:schemaRef ds:uri="9331ba5b-6cc6-4471-b41d-75646e727926"/>
    <ds:schemaRef ds:uri="http://schemas.microsoft.com/office/2006/metadata/properties"/>
    <ds:schemaRef ds:uri="http://purl.org/dc/elements/1.1/"/>
    <ds:schemaRef ds:uri="http://schemas.openxmlformats.org/package/2006/metadata/core-properties"/>
    <ds:schemaRef ds:uri="http://www.w3.org/XML/1998/namespace"/>
    <ds:schemaRef ds:uri="2cba72be-cf7f-4857-8d3e-d47e769a6026"/>
    <ds:schemaRef ds:uri="http://schemas.microsoft.com/office/2006/documentManagement/types"/>
    <ds:schemaRef ds:uri="http://purl.org/dc/term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559596DB-271E-4892-846E-73ECF18082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331ba5b-6cc6-4471-b41d-75646e727926"/>
    <ds:schemaRef ds:uri="2cba72be-cf7f-4857-8d3e-d47e769a60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F44E19-6F9C-40C6-8F6B-82886B90190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Trading cards</Template>
  <TotalTime>0</TotalTime>
  <Words>1412</Words>
  <Application>Microsoft Office PowerPoint</Application>
  <PresentationFormat>Widescreen</PresentationFormat>
  <Paragraphs>128</Paragraphs>
  <Slides>36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Franklin Gothic Book</vt:lpstr>
      <vt:lpstr>Impact</vt:lpstr>
      <vt:lpstr>Lucida Console</vt:lpstr>
      <vt:lpstr>Segoe UI Black</vt:lpstr>
      <vt:lpstr>Wingdings</vt:lpstr>
      <vt:lpstr>Crop</vt:lpstr>
      <vt:lpstr>DỰ ÁN 1</vt:lpstr>
      <vt:lpstr>THÀNH VIÊN TRONG NHÓM</vt:lpstr>
      <vt:lpstr>THÔNG TIN  CÁ NHÂN</vt:lpstr>
      <vt:lpstr>THÔNG TIN  CÁ NHÂN</vt:lpstr>
      <vt:lpstr>THÔNG TIN  CÁ NHÂN</vt:lpstr>
      <vt:lpstr>PowerPoint Presentation</vt:lpstr>
      <vt:lpstr>Giới thiệu dự án</vt:lpstr>
      <vt:lpstr>Tìm hiểu và xây dựng ý tưởng</vt:lpstr>
      <vt:lpstr>Đôi chút về các phầm mềm tương tự</vt:lpstr>
      <vt:lpstr>Đôi chút về các phầm mềm tương tự</vt:lpstr>
      <vt:lpstr>Đôi chút về các phầm mềm tương tự</vt:lpstr>
      <vt:lpstr>Phân tích và thiết kế</vt:lpstr>
      <vt:lpstr>Các đối tượng sử dụng hệ thống</vt:lpstr>
      <vt:lpstr>Sơ đồ USE CASE – Tổng quát</vt:lpstr>
      <vt:lpstr>Sơ đồ USE CASE – Nhân viên</vt:lpstr>
      <vt:lpstr>Sơ đồ USE CASE –  Quản lý cửa hàng</vt:lpstr>
      <vt:lpstr>Sơ đồ USE CASE –  Quản lý chuỗi cửa hàng</vt:lpstr>
      <vt:lpstr>Sơ đồ ACTIVITY</vt:lpstr>
      <vt:lpstr>Sơ đồ ACTIVITY</vt:lpstr>
      <vt:lpstr>Thiết kế sơ đồ quan hệ</vt:lpstr>
      <vt:lpstr>Cài đặt hệ thống</vt:lpstr>
      <vt:lpstr>Kiến trúc hệ thống</vt:lpstr>
      <vt:lpstr>Các công nghệ sử dụng</vt:lpstr>
      <vt:lpstr>Các công nghệ sử dụng</vt:lpstr>
      <vt:lpstr>Sơ đồ tổ chức giao diện</vt:lpstr>
      <vt:lpstr>Chức năng nhập thuốc (Hóa đơn nhập)</vt:lpstr>
      <vt:lpstr>PowerPoint Presentation</vt:lpstr>
      <vt:lpstr>Chức năng bán thuốc (Hóa đơn xuất)</vt:lpstr>
      <vt:lpstr>PowerPoint Presentation</vt:lpstr>
      <vt:lpstr>Chức năng in hóa đơn</vt:lpstr>
      <vt:lpstr>PowerPoint Presentation</vt:lpstr>
      <vt:lpstr>Kết quả đạt được</vt:lpstr>
      <vt:lpstr>Mức độ hoàn thành dự án</vt:lpstr>
      <vt:lpstr>Khó khăn và cách giải quyết</vt:lpstr>
      <vt:lpstr>Bài học rút ra</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2020-05-01T09:01:32Z</dcterms:created>
  <dcterms:modified xsi:type="dcterms:W3CDTF">2020-05-06T00:28:10Z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0x0101002972BC5E089E8A4788999AA5E29DCCF7</vt:lpwstr>
  </property>
</Properties>
</file>